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5"/>
  </p:sldMasterIdLst>
  <p:notesMasterIdLst>
    <p:notesMasterId r:id="rId68"/>
  </p:notesMasterIdLst>
  <p:sldIdLst>
    <p:sldId id="256" r:id="rId6"/>
    <p:sldId id="257" r:id="rId7"/>
    <p:sldId id="450" r:id="rId8"/>
    <p:sldId id="291" r:id="rId9"/>
    <p:sldId id="269" r:id="rId10"/>
    <p:sldId id="452" r:id="rId11"/>
    <p:sldId id="308" r:id="rId12"/>
    <p:sldId id="259" r:id="rId13"/>
    <p:sldId id="456" r:id="rId14"/>
    <p:sldId id="451" r:id="rId15"/>
    <p:sldId id="316" r:id="rId16"/>
    <p:sldId id="461" r:id="rId17"/>
    <p:sldId id="338" r:id="rId18"/>
    <p:sldId id="258" r:id="rId19"/>
    <p:sldId id="266" r:id="rId20"/>
    <p:sldId id="267" r:id="rId21"/>
    <p:sldId id="280" r:id="rId22"/>
    <p:sldId id="376" r:id="rId23"/>
    <p:sldId id="377" r:id="rId24"/>
    <p:sldId id="481" r:id="rId25"/>
    <p:sldId id="410" r:id="rId26"/>
    <p:sldId id="440" r:id="rId27"/>
    <p:sldId id="373" r:id="rId28"/>
    <p:sldId id="374" r:id="rId29"/>
    <p:sldId id="325" r:id="rId30"/>
    <p:sldId id="262" r:id="rId31"/>
    <p:sldId id="321" r:id="rId32"/>
    <p:sldId id="318" r:id="rId33"/>
    <p:sldId id="322" r:id="rId34"/>
    <p:sldId id="326" r:id="rId35"/>
    <p:sldId id="330" r:id="rId36"/>
    <p:sldId id="397" r:id="rId37"/>
    <p:sldId id="442" r:id="rId38"/>
    <p:sldId id="405" r:id="rId39"/>
    <p:sldId id="354" r:id="rId40"/>
    <p:sldId id="411" r:id="rId41"/>
    <p:sldId id="471" r:id="rId42"/>
    <p:sldId id="465" r:id="rId43"/>
    <p:sldId id="466" r:id="rId44"/>
    <p:sldId id="467" r:id="rId45"/>
    <p:sldId id="468" r:id="rId46"/>
    <p:sldId id="469" r:id="rId47"/>
    <p:sldId id="470" r:id="rId48"/>
    <p:sldId id="464" r:id="rId49"/>
    <p:sldId id="482" r:id="rId50"/>
    <p:sldId id="472" r:id="rId51"/>
    <p:sldId id="476" r:id="rId52"/>
    <p:sldId id="458" r:id="rId53"/>
    <p:sldId id="459" r:id="rId54"/>
    <p:sldId id="460" r:id="rId55"/>
    <p:sldId id="457" r:id="rId56"/>
    <p:sldId id="463" r:id="rId57"/>
    <p:sldId id="478" r:id="rId58"/>
    <p:sldId id="479" r:id="rId59"/>
    <p:sldId id="480" r:id="rId60"/>
    <p:sldId id="483" r:id="rId61"/>
    <p:sldId id="484" r:id="rId62"/>
    <p:sldId id="485" r:id="rId63"/>
    <p:sldId id="462" r:id="rId64"/>
    <p:sldId id="473" r:id="rId65"/>
    <p:sldId id="438" r:id="rId66"/>
    <p:sldId id="265"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te Vexler" initials="NV" lastIdx="23" clrIdx="0">
    <p:extLst/>
  </p:cmAuthor>
  <p:cmAuthor id="2" name="nexus" initials="n" lastIdx="2"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640" autoAdjust="0"/>
    <p:restoredTop sz="69951" autoAdjust="0"/>
  </p:normalViewPr>
  <p:slideViewPr>
    <p:cSldViewPr snapToGrid="0">
      <p:cViewPr>
        <p:scale>
          <a:sx n="66" d="100"/>
          <a:sy n="66" d="100"/>
        </p:scale>
        <p:origin x="672" y="888"/>
      </p:cViewPr>
      <p:guideLst/>
    </p:cSldViewPr>
  </p:slideViewPr>
  <p:notesTextViewPr>
    <p:cViewPr>
      <p:scale>
        <a:sx n="75" d="100"/>
        <a:sy n="75" d="100"/>
      </p:scale>
      <p:origin x="0" y="0"/>
    </p:cViewPr>
  </p:notesTextViewPr>
  <p:sorterViewPr>
    <p:cViewPr>
      <p:scale>
        <a:sx n="100" d="100"/>
        <a:sy n="100" d="100"/>
      </p:scale>
      <p:origin x="0" y="-30300"/>
    </p:cViewPr>
  </p:sorterViewPr>
  <p:notesViewPr>
    <p:cSldViewPr snapToGrid="0">
      <p:cViewPr varScale="1">
        <p:scale>
          <a:sx n="55" d="100"/>
          <a:sy n="55" d="100"/>
        </p:scale>
        <p:origin x="282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notesMaster" Target="notesMasters/notesMaster1.xml"/><Relationship Id="rId69" Type="http://schemas.openxmlformats.org/officeDocument/2006/relationships/commentAuthors" Target="commentAuthor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tableStyles" Target="tableStyles.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6-04-27T21:12:33.014" idx="1">
    <p:pos x="10" y="10"/>
    <p:text>@Colin: add stuff here</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6-04-27T21:12:33.014" idx="1">
    <p:pos x="10" y="10"/>
    <p:text>@Colin: add stuff here</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F0CCF0-DBC5-4D33-8CE5-0FB59FBD9CD0}"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CA"/>
        </a:p>
      </dgm:t>
    </dgm:pt>
    <dgm:pt modelId="{EFC79DE9-DB7E-41FC-83D4-72E589B011AE}">
      <dgm:prSet phldrT="[Text]" custT="1"/>
      <dgm:spPr/>
      <dgm:t>
        <a:bodyPr/>
        <a:lstStyle/>
        <a:p>
          <a:r>
            <a:rPr lang="en-CA" sz="2400" b="1" dirty="0"/>
            <a:t>Fall 2009</a:t>
          </a:r>
        </a:p>
      </dgm:t>
    </dgm:pt>
    <dgm:pt modelId="{097E3EB3-1A3B-4086-A9D5-5721D4E50B48}" type="parTrans" cxnId="{EC5B1F84-8741-4109-B026-BDBDBB81E30F}">
      <dgm:prSet/>
      <dgm:spPr/>
      <dgm:t>
        <a:bodyPr/>
        <a:lstStyle/>
        <a:p>
          <a:endParaRPr lang="en-CA"/>
        </a:p>
      </dgm:t>
    </dgm:pt>
    <dgm:pt modelId="{C1E1175B-6AC3-45E8-8D94-A720A889B82E}" type="sibTrans" cxnId="{EC5B1F84-8741-4109-B026-BDBDBB81E30F}">
      <dgm:prSet/>
      <dgm:spPr/>
      <dgm:t>
        <a:bodyPr/>
        <a:lstStyle/>
        <a:p>
          <a:endParaRPr lang="en-CA"/>
        </a:p>
      </dgm:t>
    </dgm:pt>
    <dgm:pt modelId="{2D7642AC-E1C0-4D82-B172-3FEA361856DD}">
      <dgm:prSet phldrT="[Text]" custT="1"/>
      <dgm:spPr/>
      <dgm:t>
        <a:bodyPr/>
        <a:lstStyle/>
        <a:p>
          <a:r>
            <a:rPr lang="en-CA" sz="1400" dirty="0"/>
            <a:t>Nathan lobbies with others at Student Technology Advisory Committee </a:t>
          </a:r>
          <a:br>
            <a:rPr lang="en-CA" sz="1400" dirty="0"/>
          </a:br>
          <a:r>
            <a:rPr lang="en-CA" sz="1400" dirty="0"/>
            <a:t>re Portal/Open Data</a:t>
          </a:r>
        </a:p>
      </dgm:t>
    </dgm:pt>
    <dgm:pt modelId="{F76AC31F-DF1A-4038-AE93-75CA7FCCE037}" type="parTrans" cxnId="{DA1894E1-5E88-4BD4-950A-BE0EA35AC9A6}">
      <dgm:prSet/>
      <dgm:spPr/>
      <dgm:t>
        <a:bodyPr/>
        <a:lstStyle/>
        <a:p>
          <a:endParaRPr lang="en-CA"/>
        </a:p>
      </dgm:t>
    </dgm:pt>
    <dgm:pt modelId="{5C0086D9-BCC2-4864-A7F7-7EFBF37411B6}" type="sibTrans" cxnId="{DA1894E1-5E88-4BD4-950A-BE0EA35AC9A6}">
      <dgm:prSet/>
      <dgm:spPr/>
      <dgm:t>
        <a:bodyPr/>
        <a:lstStyle/>
        <a:p>
          <a:endParaRPr lang="en-CA"/>
        </a:p>
      </dgm:t>
    </dgm:pt>
    <dgm:pt modelId="{CAEA0D24-1B20-4131-B821-F4512417EDF3}">
      <dgm:prSet phldrT="[Text]"/>
      <dgm:spPr/>
      <dgm:t>
        <a:bodyPr/>
        <a:lstStyle/>
        <a:p>
          <a:r>
            <a:rPr lang="en-CA" dirty="0"/>
            <a:t>March 2010</a:t>
          </a:r>
        </a:p>
      </dgm:t>
    </dgm:pt>
    <dgm:pt modelId="{2C9942F2-D0CB-49F3-B301-2D9EFF4B3840}" type="parTrans" cxnId="{C582462D-A795-48AF-820F-DEA471F907FD}">
      <dgm:prSet/>
      <dgm:spPr/>
      <dgm:t>
        <a:bodyPr/>
        <a:lstStyle/>
        <a:p>
          <a:endParaRPr lang="en-CA"/>
        </a:p>
      </dgm:t>
    </dgm:pt>
    <dgm:pt modelId="{4AAEA7C9-38BF-43F4-AA6E-63FE6195D566}" type="sibTrans" cxnId="{C582462D-A795-48AF-820F-DEA471F907FD}">
      <dgm:prSet/>
      <dgm:spPr/>
      <dgm:t>
        <a:bodyPr/>
        <a:lstStyle/>
        <a:p>
          <a:endParaRPr lang="en-CA"/>
        </a:p>
      </dgm:t>
    </dgm:pt>
    <dgm:pt modelId="{B476BC59-2E27-4EC0-917E-BA389B71A2A6}">
      <dgm:prSet phldrT="[Text]"/>
      <dgm:spPr/>
      <dgm:t>
        <a:bodyPr/>
        <a:lstStyle/>
        <a:p>
          <a:r>
            <a:rPr lang="en-CA" dirty="0"/>
            <a:t>Presentation at High Level Computing Committees UCIST/CTSC </a:t>
          </a:r>
        </a:p>
      </dgm:t>
    </dgm:pt>
    <dgm:pt modelId="{21EDF3A8-891A-4BAC-A737-6054CB104BB9}" type="parTrans" cxnId="{28788555-8432-446F-A800-F635D4F8AB47}">
      <dgm:prSet/>
      <dgm:spPr/>
      <dgm:t>
        <a:bodyPr/>
        <a:lstStyle/>
        <a:p>
          <a:endParaRPr lang="en-CA"/>
        </a:p>
      </dgm:t>
    </dgm:pt>
    <dgm:pt modelId="{A7580AEF-DDBD-44F9-B0C2-C53BB768FBD9}" type="sibTrans" cxnId="{28788555-8432-446F-A800-F635D4F8AB47}">
      <dgm:prSet/>
      <dgm:spPr/>
      <dgm:t>
        <a:bodyPr/>
        <a:lstStyle/>
        <a:p>
          <a:endParaRPr lang="en-CA"/>
        </a:p>
      </dgm:t>
    </dgm:pt>
    <dgm:pt modelId="{17AA389C-66F1-4045-80A3-F974AC348184}">
      <dgm:prSet phldrT="[Text]"/>
      <dgm:spPr/>
      <dgm:t>
        <a:bodyPr/>
        <a:lstStyle/>
        <a:p>
          <a:r>
            <a:rPr lang="en-CA" dirty="0"/>
            <a:t>Fall 2010</a:t>
          </a:r>
        </a:p>
      </dgm:t>
    </dgm:pt>
    <dgm:pt modelId="{FF14730A-8EDC-4C40-9663-4D02F2F24182}" type="parTrans" cxnId="{1A0BBD08-3424-4219-9EB1-37010FB995F6}">
      <dgm:prSet/>
      <dgm:spPr/>
      <dgm:t>
        <a:bodyPr/>
        <a:lstStyle/>
        <a:p>
          <a:endParaRPr lang="en-CA"/>
        </a:p>
      </dgm:t>
    </dgm:pt>
    <dgm:pt modelId="{C23D3DF8-8923-4F8B-A4A9-E649639C6C0B}" type="sibTrans" cxnId="{1A0BBD08-3424-4219-9EB1-37010FB995F6}">
      <dgm:prSet/>
      <dgm:spPr/>
      <dgm:t>
        <a:bodyPr/>
        <a:lstStyle/>
        <a:p>
          <a:endParaRPr lang="en-CA"/>
        </a:p>
      </dgm:t>
    </dgm:pt>
    <dgm:pt modelId="{EAE6E828-9546-49FF-8662-B89843C6D0C7}">
      <dgm:prSet phldrT="[Text]"/>
      <dgm:spPr/>
      <dgm:t>
        <a:bodyPr/>
        <a:lstStyle/>
        <a:p>
          <a:r>
            <a:rPr lang="en-CA" dirty="0"/>
            <a:t>Jeff Verkoeyen’s uwdata.ca becomes official</a:t>
          </a:r>
        </a:p>
      </dgm:t>
    </dgm:pt>
    <dgm:pt modelId="{4E8A5D97-9441-4421-8532-5452BB0B142E}" type="parTrans" cxnId="{8B29824A-B34F-4752-A47F-4A0D4B12D635}">
      <dgm:prSet/>
      <dgm:spPr/>
      <dgm:t>
        <a:bodyPr/>
        <a:lstStyle/>
        <a:p>
          <a:endParaRPr lang="en-CA"/>
        </a:p>
      </dgm:t>
    </dgm:pt>
    <dgm:pt modelId="{339ED7DC-9DFA-4412-9FD8-8FE23C85C008}" type="sibTrans" cxnId="{8B29824A-B34F-4752-A47F-4A0D4B12D635}">
      <dgm:prSet/>
      <dgm:spPr/>
      <dgm:t>
        <a:bodyPr/>
        <a:lstStyle/>
        <a:p>
          <a:endParaRPr lang="en-CA"/>
        </a:p>
      </dgm:t>
    </dgm:pt>
    <dgm:pt modelId="{501ED75E-7E39-4271-A0EF-84579F25C5C5}">
      <dgm:prSet phldrT="[Text]"/>
      <dgm:spPr/>
      <dgm:t>
        <a:bodyPr/>
        <a:lstStyle/>
        <a:p>
          <a:r>
            <a:rPr lang="en-CA" dirty="0"/>
            <a:t> Aug 2011</a:t>
          </a:r>
        </a:p>
      </dgm:t>
    </dgm:pt>
    <dgm:pt modelId="{97D438D6-6585-403E-B3A3-2E13951CD602}" type="parTrans" cxnId="{C30DD284-8B5C-4396-B53E-B5AB54E88F41}">
      <dgm:prSet/>
      <dgm:spPr/>
      <dgm:t>
        <a:bodyPr/>
        <a:lstStyle/>
        <a:p>
          <a:endParaRPr lang="en-CA"/>
        </a:p>
      </dgm:t>
    </dgm:pt>
    <dgm:pt modelId="{76EF983D-5910-4E11-A3EF-389D3C2A195E}" type="sibTrans" cxnId="{C30DD284-8B5C-4396-B53E-B5AB54E88F41}">
      <dgm:prSet/>
      <dgm:spPr/>
      <dgm:t>
        <a:bodyPr/>
        <a:lstStyle/>
        <a:p>
          <a:endParaRPr lang="en-CA"/>
        </a:p>
      </dgm:t>
    </dgm:pt>
    <dgm:pt modelId="{43A7C26F-9F2F-4FBD-B11D-EF8D275C521E}">
      <dgm:prSet phldrT="[Text]"/>
      <dgm:spPr/>
      <dgm:t>
        <a:bodyPr/>
        <a:lstStyle/>
        <a:p>
          <a:r>
            <a:rPr lang="en-CA" dirty="0"/>
            <a:t>Kartik Talwar creates api.youwaterloo.ca</a:t>
          </a:r>
        </a:p>
      </dgm:t>
    </dgm:pt>
    <dgm:pt modelId="{23B688D3-2478-416E-A089-FA4F068ECCAE}" type="parTrans" cxnId="{2C690DF7-58F3-4EA3-BB1B-EE4FE5ACBFC0}">
      <dgm:prSet/>
      <dgm:spPr/>
      <dgm:t>
        <a:bodyPr/>
        <a:lstStyle/>
        <a:p>
          <a:endParaRPr lang="en-CA"/>
        </a:p>
      </dgm:t>
    </dgm:pt>
    <dgm:pt modelId="{D9C654DA-BC5C-452F-93FE-F4E8BD5CE118}" type="sibTrans" cxnId="{2C690DF7-58F3-4EA3-BB1B-EE4FE5ACBFC0}">
      <dgm:prSet/>
      <dgm:spPr/>
      <dgm:t>
        <a:bodyPr/>
        <a:lstStyle/>
        <a:p>
          <a:endParaRPr lang="en-CA"/>
        </a:p>
      </dgm:t>
    </dgm:pt>
    <dgm:pt modelId="{34F39199-B087-48A2-A4C6-805065173E9A}">
      <dgm:prSet phldrT="[Text]"/>
      <dgm:spPr/>
      <dgm:t>
        <a:bodyPr/>
        <a:lstStyle/>
        <a:p>
          <a:r>
            <a:rPr lang="en-CA" b="1" dirty="0"/>
            <a:t>Feb 2012</a:t>
          </a:r>
        </a:p>
      </dgm:t>
    </dgm:pt>
    <dgm:pt modelId="{463B67C9-4571-46BA-A861-FF7670348F5F}" type="parTrans" cxnId="{AF9F8C7E-CB78-4240-A6FE-3DC6816C71DD}">
      <dgm:prSet/>
      <dgm:spPr/>
      <dgm:t>
        <a:bodyPr/>
        <a:lstStyle/>
        <a:p>
          <a:endParaRPr lang="en-CA"/>
        </a:p>
      </dgm:t>
    </dgm:pt>
    <dgm:pt modelId="{03EA0728-4A46-4F69-A496-8F95B61EA73D}" type="sibTrans" cxnId="{AF9F8C7E-CB78-4240-A6FE-3DC6816C71DD}">
      <dgm:prSet/>
      <dgm:spPr/>
      <dgm:t>
        <a:bodyPr/>
        <a:lstStyle/>
        <a:p>
          <a:endParaRPr lang="en-CA"/>
        </a:p>
      </dgm:t>
    </dgm:pt>
    <dgm:pt modelId="{94941AEE-5E7A-4391-90C1-CF10883D0FC2}">
      <dgm:prSet phldrT="[Text]"/>
      <dgm:spPr/>
      <dgm:t>
        <a:bodyPr/>
        <a:lstStyle/>
        <a:p>
          <a:r>
            <a:rPr lang="en-CA" dirty="0"/>
            <a:t>api.uwaterloo.ca becomes </a:t>
          </a:r>
          <a:r>
            <a:rPr lang="en-CA" dirty="0" smtClean="0"/>
            <a:t>official</a:t>
          </a:r>
          <a:endParaRPr lang="en-CA" dirty="0"/>
        </a:p>
      </dgm:t>
    </dgm:pt>
    <dgm:pt modelId="{B7CCD948-F19C-47AC-A48E-CE6DFDC01666}" type="parTrans" cxnId="{CC523BD5-991F-4EC6-8761-9F981D2AE777}">
      <dgm:prSet/>
      <dgm:spPr/>
      <dgm:t>
        <a:bodyPr/>
        <a:lstStyle/>
        <a:p>
          <a:endParaRPr lang="en-CA"/>
        </a:p>
      </dgm:t>
    </dgm:pt>
    <dgm:pt modelId="{D572238E-7927-40AF-9663-B81B8CBDF928}" type="sibTrans" cxnId="{CC523BD5-991F-4EC6-8761-9F981D2AE777}">
      <dgm:prSet/>
      <dgm:spPr/>
      <dgm:t>
        <a:bodyPr/>
        <a:lstStyle/>
        <a:p>
          <a:endParaRPr lang="en-CA"/>
        </a:p>
      </dgm:t>
    </dgm:pt>
    <dgm:pt modelId="{9545FFE0-3F8A-4460-9DDF-7DFB88E8F7DA}" type="pres">
      <dgm:prSet presAssocID="{2CF0CCF0-DBC5-4D33-8CE5-0FB59FBD9CD0}" presName="Name0" presStyleCnt="0">
        <dgm:presLayoutVars>
          <dgm:dir/>
          <dgm:resizeHandles val="exact"/>
        </dgm:presLayoutVars>
      </dgm:prSet>
      <dgm:spPr/>
      <dgm:t>
        <a:bodyPr/>
        <a:lstStyle/>
        <a:p>
          <a:endParaRPr lang="en-US"/>
        </a:p>
      </dgm:t>
    </dgm:pt>
    <dgm:pt modelId="{D66EB5D8-09DA-4EC2-992E-73B35A50397C}" type="pres">
      <dgm:prSet presAssocID="{2CF0CCF0-DBC5-4D33-8CE5-0FB59FBD9CD0}" presName="arrow" presStyleLbl="bgShp" presStyleIdx="0" presStyleCnt="1" custLinFactNeighborX="-5812"/>
      <dgm:spPr/>
    </dgm:pt>
    <dgm:pt modelId="{65587511-281A-405F-9508-FE85FFAF3E23}" type="pres">
      <dgm:prSet presAssocID="{2CF0CCF0-DBC5-4D33-8CE5-0FB59FBD9CD0}" presName="points" presStyleCnt="0"/>
      <dgm:spPr/>
    </dgm:pt>
    <dgm:pt modelId="{BEFD3B35-035E-4DFF-8F09-53B26F298184}" type="pres">
      <dgm:prSet presAssocID="{EFC79DE9-DB7E-41FC-83D4-72E589B011AE}" presName="compositeA" presStyleCnt="0"/>
      <dgm:spPr/>
    </dgm:pt>
    <dgm:pt modelId="{74D47B98-F95B-4E59-93AD-59DDDB68CB6F}" type="pres">
      <dgm:prSet presAssocID="{EFC79DE9-DB7E-41FC-83D4-72E589B011AE}" presName="textA" presStyleLbl="revTx" presStyleIdx="0" presStyleCnt="5">
        <dgm:presLayoutVars>
          <dgm:bulletEnabled val="1"/>
        </dgm:presLayoutVars>
      </dgm:prSet>
      <dgm:spPr/>
      <dgm:t>
        <a:bodyPr/>
        <a:lstStyle/>
        <a:p>
          <a:endParaRPr lang="en-US"/>
        </a:p>
      </dgm:t>
    </dgm:pt>
    <dgm:pt modelId="{DF1814B1-969C-491D-BD0F-CA096181E0D1}" type="pres">
      <dgm:prSet presAssocID="{EFC79DE9-DB7E-41FC-83D4-72E589B011AE}" presName="circleA" presStyleLbl="node1" presStyleIdx="0" presStyleCnt="5"/>
      <dgm:spPr/>
    </dgm:pt>
    <dgm:pt modelId="{7918A4B6-5312-4B20-8621-82906F2339E8}" type="pres">
      <dgm:prSet presAssocID="{EFC79DE9-DB7E-41FC-83D4-72E589B011AE}" presName="spaceA" presStyleCnt="0"/>
      <dgm:spPr/>
    </dgm:pt>
    <dgm:pt modelId="{0E61476E-E1BE-43BE-9861-FBBF88C0AF83}" type="pres">
      <dgm:prSet presAssocID="{C1E1175B-6AC3-45E8-8D94-A720A889B82E}" presName="space" presStyleCnt="0"/>
      <dgm:spPr/>
    </dgm:pt>
    <dgm:pt modelId="{989DA81B-36E9-49C1-8DA0-CBB8E2536CC2}" type="pres">
      <dgm:prSet presAssocID="{CAEA0D24-1B20-4131-B821-F4512417EDF3}" presName="compositeB" presStyleCnt="0"/>
      <dgm:spPr/>
    </dgm:pt>
    <dgm:pt modelId="{CF9348E2-8303-4F37-A065-74F766612D97}" type="pres">
      <dgm:prSet presAssocID="{CAEA0D24-1B20-4131-B821-F4512417EDF3}" presName="textB" presStyleLbl="revTx" presStyleIdx="1" presStyleCnt="5">
        <dgm:presLayoutVars>
          <dgm:bulletEnabled val="1"/>
        </dgm:presLayoutVars>
      </dgm:prSet>
      <dgm:spPr/>
      <dgm:t>
        <a:bodyPr/>
        <a:lstStyle/>
        <a:p>
          <a:endParaRPr lang="en-US"/>
        </a:p>
      </dgm:t>
    </dgm:pt>
    <dgm:pt modelId="{DA706924-6F66-42DF-ABCE-6685EFF190AD}" type="pres">
      <dgm:prSet presAssocID="{CAEA0D24-1B20-4131-B821-F4512417EDF3}" presName="circleB" presStyleLbl="node1" presStyleIdx="1" presStyleCnt="5"/>
      <dgm:spPr/>
    </dgm:pt>
    <dgm:pt modelId="{3D95FDB7-7175-4C75-857A-E14B96E98025}" type="pres">
      <dgm:prSet presAssocID="{CAEA0D24-1B20-4131-B821-F4512417EDF3}" presName="spaceB" presStyleCnt="0"/>
      <dgm:spPr/>
    </dgm:pt>
    <dgm:pt modelId="{E37AEC6F-E3DF-4732-824E-7A8D15EF9EF2}" type="pres">
      <dgm:prSet presAssocID="{4AAEA7C9-38BF-43F4-AA6E-63FE6195D566}" presName="space" presStyleCnt="0"/>
      <dgm:spPr/>
    </dgm:pt>
    <dgm:pt modelId="{4F551C1A-5AAB-4B7A-B415-AE89B051ED1A}" type="pres">
      <dgm:prSet presAssocID="{17AA389C-66F1-4045-80A3-F974AC348184}" presName="compositeA" presStyleCnt="0"/>
      <dgm:spPr/>
    </dgm:pt>
    <dgm:pt modelId="{9544989C-AB0E-40DF-9791-E93442621CAD}" type="pres">
      <dgm:prSet presAssocID="{17AA389C-66F1-4045-80A3-F974AC348184}" presName="textA" presStyleLbl="revTx" presStyleIdx="2" presStyleCnt="5">
        <dgm:presLayoutVars>
          <dgm:bulletEnabled val="1"/>
        </dgm:presLayoutVars>
      </dgm:prSet>
      <dgm:spPr/>
      <dgm:t>
        <a:bodyPr/>
        <a:lstStyle/>
        <a:p>
          <a:endParaRPr lang="en-US"/>
        </a:p>
      </dgm:t>
    </dgm:pt>
    <dgm:pt modelId="{F0CD6FBF-7A45-4A93-9A28-FB8FD960A3EF}" type="pres">
      <dgm:prSet presAssocID="{17AA389C-66F1-4045-80A3-F974AC348184}" presName="circleA" presStyleLbl="node1" presStyleIdx="2" presStyleCnt="5"/>
      <dgm:spPr/>
    </dgm:pt>
    <dgm:pt modelId="{8341571F-56C5-4168-BE32-F00A0401807F}" type="pres">
      <dgm:prSet presAssocID="{17AA389C-66F1-4045-80A3-F974AC348184}" presName="spaceA" presStyleCnt="0"/>
      <dgm:spPr/>
    </dgm:pt>
    <dgm:pt modelId="{A573E8A9-D215-445B-93EC-BAA35A69FAB7}" type="pres">
      <dgm:prSet presAssocID="{C23D3DF8-8923-4F8B-A4A9-E649639C6C0B}" presName="space" presStyleCnt="0"/>
      <dgm:spPr/>
    </dgm:pt>
    <dgm:pt modelId="{2DE07528-ABEB-4F6B-8CD8-58456F82ED92}" type="pres">
      <dgm:prSet presAssocID="{501ED75E-7E39-4271-A0EF-84579F25C5C5}" presName="compositeB" presStyleCnt="0"/>
      <dgm:spPr/>
    </dgm:pt>
    <dgm:pt modelId="{968005BB-6AD0-4265-B5AA-B9A166002D9A}" type="pres">
      <dgm:prSet presAssocID="{501ED75E-7E39-4271-A0EF-84579F25C5C5}" presName="textB" presStyleLbl="revTx" presStyleIdx="3" presStyleCnt="5">
        <dgm:presLayoutVars>
          <dgm:bulletEnabled val="1"/>
        </dgm:presLayoutVars>
      </dgm:prSet>
      <dgm:spPr/>
      <dgm:t>
        <a:bodyPr/>
        <a:lstStyle/>
        <a:p>
          <a:endParaRPr lang="en-US"/>
        </a:p>
      </dgm:t>
    </dgm:pt>
    <dgm:pt modelId="{E33DE044-A975-4936-ADD5-BE1B05D7D0B3}" type="pres">
      <dgm:prSet presAssocID="{501ED75E-7E39-4271-A0EF-84579F25C5C5}" presName="circleB" presStyleLbl="node1" presStyleIdx="3" presStyleCnt="5"/>
      <dgm:spPr/>
    </dgm:pt>
    <dgm:pt modelId="{583A35F7-AA27-48E4-A8DA-37ECE44857BB}" type="pres">
      <dgm:prSet presAssocID="{501ED75E-7E39-4271-A0EF-84579F25C5C5}" presName="spaceB" presStyleCnt="0"/>
      <dgm:spPr/>
    </dgm:pt>
    <dgm:pt modelId="{230A010D-1CF3-4A1B-A8E0-0241241CAEFF}" type="pres">
      <dgm:prSet presAssocID="{76EF983D-5910-4E11-A3EF-389D3C2A195E}" presName="space" presStyleCnt="0"/>
      <dgm:spPr/>
    </dgm:pt>
    <dgm:pt modelId="{36DD3D87-1AAA-46CD-98DC-25BD2B9E99EE}" type="pres">
      <dgm:prSet presAssocID="{34F39199-B087-48A2-A4C6-805065173E9A}" presName="compositeA" presStyleCnt="0"/>
      <dgm:spPr/>
    </dgm:pt>
    <dgm:pt modelId="{1D92F826-24E9-4659-B5E7-CF452DE20A1B}" type="pres">
      <dgm:prSet presAssocID="{34F39199-B087-48A2-A4C6-805065173E9A}" presName="textA" presStyleLbl="revTx" presStyleIdx="4" presStyleCnt="5" custLinFactNeighborX="-19296">
        <dgm:presLayoutVars>
          <dgm:bulletEnabled val="1"/>
        </dgm:presLayoutVars>
      </dgm:prSet>
      <dgm:spPr/>
      <dgm:t>
        <a:bodyPr/>
        <a:lstStyle/>
        <a:p>
          <a:endParaRPr lang="en-US"/>
        </a:p>
      </dgm:t>
    </dgm:pt>
    <dgm:pt modelId="{E9E356F6-4C3F-4941-B985-9E3E59A5CDFC}" type="pres">
      <dgm:prSet presAssocID="{34F39199-B087-48A2-A4C6-805065173E9A}" presName="circleA" presStyleLbl="node1" presStyleIdx="4" presStyleCnt="5"/>
      <dgm:spPr/>
    </dgm:pt>
    <dgm:pt modelId="{19A38063-B509-4E0E-B92F-79FC27B9C2EA}" type="pres">
      <dgm:prSet presAssocID="{34F39199-B087-48A2-A4C6-805065173E9A}" presName="spaceA" presStyleCnt="0"/>
      <dgm:spPr/>
    </dgm:pt>
  </dgm:ptLst>
  <dgm:cxnLst>
    <dgm:cxn modelId="{9DCC6239-5996-4192-BC45-1A30087C06C9}" type="presOf" srcId="{2CF0CCF0-DBC5-4D33-8CE5-0FB59FBD9CD0}" destId="{9545FFE0-3F8A-4460-9DDF-7DFB88E8F7DA}" srcOrd="0" destOrd="0" presId="urn:microsoft.com/office/officeart/2005/8/layout/hProcess11"/>
    <dgm:cxn modelId="{8B29824A-B34F-4752-A47F-4A0D4B12D635}" srcId="{17AA389C-66F1-4045-80A3-F974AC348184}" destId="{EAE6E828-9546-49FF-8662-B89843C6D0C7}" srcOrd="0" destOrd="0" parTransId="{4E8A5D97-9441-4421-8532-5452BB0B142E}" sibTransId="{339ED7DC-9DFA-4412-9FD8-8FE23C85C008}"/>
    <dgm:cxn modelId="{A8DD11E2-BC98-41CD-B79C-E2C34675811F}" type="presOf" srcId="{43A7C26F-9F2F-4FBD-B11D-EF8D275C521E}" destId="{968005BB-6AD0-4265-B5AA-B9A166002D9A}" srcOrd="0" destOrd="1" presId="urn:microsoft.com/office/officeart/2005/8/layout/hProcess11"/>
    <dgm:cxn modelId="{64DDF080-9904-4ADD-95B4-FD4FA0111598}" type="presOf" srcId="{CAEA0D24-1B20-4131-B821-F4512417EDF3}" destId="{CF9348E2-8303-4F37-A065-74F766612D97}" srcOrd="0" destOrd="0" presId="urn:microsoft.com/office/officeart/2005/8/layout/hProcess11"/>
    <dgm:cxn modelId="{7CCC923F-45B8-4DF4-90EE-FA5F3B6B3AA3}" type="presOf" srcId="{17AA389C-66F1-4045-80A3-F974AC348184}" destId="{9544989C-AB0E-40DF-9791-E93442621CAD}" srcOrd="0" destOrd="0" presId="urn:microsoft.com/office/officeart/2005/8/layout/hProcess11"/>
    <dgm:cxn modelId="{AF9F8C7E-CB78-4240-A6FE-3DC6816C71DD}" srcId="{2CF0CCF0-DBC5-4D33-8CE5-0FB59FBD9CD0}" destId="{34F39199-B087-48A2-A4C6-805065173E9A}" srcOrd="4" destOrd="0" parTransId="{463B67C9-4571-46BA-A861-FF7670348F5F}" sibTransId="{03EA0728-4A46-4F69-A496-8F95B61EA73D}"/>
    <dgm:cxn modelId="{EC5B1F84-8741-4109-B026-BDBDBB81E30F}" srcId="{2CF0CCF0-DBC5-4D33-8CE5-0FB59FBD9CD0}" destId="{EFC79DE9-DB7E-41FC-83D4-72E589B011AE}" srcOrd="0" destOrd="0" parTransId="{097E3EB3-1A3B-4086-A9D5-5721D4E50B48}" sibTransId="{C1E1175B-6AC3-45E8-8D94-A720A889B82E}"/>
    <dgm:cxn modelId="{1A0BBD08-3424-4219-9EB1-37010FB995F6}" srcId="{2CF0CCF0-DBC5-4D33-8CE5-0FB59FBD9CD0}" destId="{17AA389C-66F1-4045-80A3-F974AC348184}" srcOrd="2" destOrd="0" parTransId="{FF14730A-8EDC-4C40-9663-4D02F2F24182}" sibTransId="{C23D3DF8-8923-4F8B-A4A9-E649639C6C0B}"/>
    <dgm:cxn modelId="{109D5DA6-9BFD-4420-A504-7338851B91CF}" type="presOf" srcId="{94941AEE-5E7A-4391-90C1-CF10883D0FC2}" destId="{1D92F826-24E9-4659-B5E7-CF452DE20A1B}" srcOrd="0" destOrd="1" presId="urn:microsoft.com/office/officeart/2005/8/layout/hProcess11"/>
    <dgm:cxn modelId="{C582462D-A795-48AF-820F-DEA471F907FD}" srcId="{2CF0CCF0-DBC5-4D33-8CE5-0FB59FBD9CD0}" destId="{CAEA0D24-1B20-4131-B821-F4512417EDF3}" srcOrd="1" destOrd="0" parTransId="{2C9942F2-D0CB-49F3-B301-2D9EFF4B3840}" sibTransId="{4AAEA7C9-38BF-43F4-AA6E-63FE6195D566}"/>
    <dgm:cxn modelId="{9E188E62-A4AA-464D-9904-909136C219FB}" type="presOf" srcId="{2D7642AC-E1C0-4D82-B172-3FEA361856DD}" destId="{74D47B98-F95B-4E59-93AD-59DDDB68CB6F}" srcOrd="0" destOrd="1" presId="urn:microsoft.com/office/officeart/2005/8/layout/hProcess11"/>
    <dgm:cxn modelId="{3DB95AED-5AB2-4292-8DFD-710E98915820}" type="presOf" srcId="{B476BC59-2E27-4EC0-917E-BA389B71A2A6}" destId="{CF9348E2-8303-4F37-A065-74F766612D97}" srcOrd="0" destOrd="1" presId="urn:microsoft.com/office/officeart/2005/8/layout/hProcess11"/>
    <dgm:cxn modelId="{28788555-8432-446F-A800-F635D4F8AB47}" srcId="{CAEA0D24-1B20-4131-B821-F4512417EDF3}" destId="{B476BC59-2E27-4EC0-917E-BA389B71A2A6}" srcOrd="0" destOrd="0" parTransId="{21EDF3A8-891A-4BAC-A737-6054CB104BB9}" sibTransId="{A7580AEF-DDBD-44F9-B0C2-C53BB768FBD9}"/>
    <dgm:cxn modelId="{3B102E8D-B00A-40C9-83D2-F2683111DDA1}" type="presOf" srcId="{EFC79DE9-DB7E-41FC-83D4-72E589B011AE}" destId="{74D47B98-F95B-4E59-93AD-59DDDB68CB6F}" srcOrd="0" destOrd="0" presId="urn:microsoft.com/office/officeart/2005/8/layout/hProcess11"/>
    <dgm:cxn modelId="{2C690DF7-58F3-4EA3-BB1B-EE4FE5ACBFC0}" srcId="{501ED75E-7E39-4271-A0EF-84579F25C5C5}" destId="{43A7C26F-9F2F-4FBD-B11D-EF8D275C521E}" srcOrd="0" destOrd="0" parTransId="{23B688D3-2478-416E-A089-FA4F068ECCAE}" sibTransId="{D9C654DA-BC5C-452F-93FE-F4E8BD5CE118}"/>
    <dgm:cxn modelId="{4EA2639E-D87C-4599-A285-0D347A803501}" type="presOf" srcId="{EAE6E828-9546-49FF-8662-B89843C6D0C7}" destId="{9544989C-AB0E-40DF-9791-E93442621CAD}" srcOrd="0" destOrd="1" presId="urn:microsoft.com/office/officeart/2005/8/layout/hProcess11"/>
    <dgm:cxn modelId="{1ADC6315-E6A5-4D92-8EF5-0514EFE7B833}" type="presOf" srcId="{34F39199-B087-48A2-A4C6-805065173E9A}" destId="{1D92F826-24E9-4659-B5E7-CF452DE20A1B}" srcOrd="0" destOrd="0" presId="urn:microsoft.com/office/officeart/2005/8/layout/hProcess11"/>
    <dgm:cxn modelId="{CC523BD5-991F-4EC6-8761-9F981D2AE777}" srcId="{34F39199-B087-48A2-A4C6-805065173E9A}" destId="{94941AEE-5E7A-4391-90C1-CF10883D0FC2}" srcOrd="0" destOrd="0" parTransId="{B7CCD948-F19C-47AC-A48E-CE6DFDC01666}" sibTransId="{D572238E-7927-40AF-9663-B81B8CBDF928}"/>
    <dgm:cxn modelId="{C30DD284-8B5C-4396-B53E-B5AB54E88F41}" srcId="{2CF0CCF0-DBC5-4D33-8CE5-0FB59FBD9CD0}" destId="{501ED75E-7E39-4271-A0EF-84579F25C5C5}" srcOrd="3" destOrd="0" parTransId="{97D438D6-6585-403E-B3A3-2E13951CD602}" sibTransId="{76EF983D-5910-4E11-A3EF-389D3C2A195E}"/>
    <dgm:cxn modelId="{DA1894E1-5E88-4BD4-950A-BE0EA35AC9A6}" srcId="{EFC79DE9-DB7E-41FC-83D4-72E589B011AE}" destId="{2D7642AC-E1C0-4D82-B172-3FEA361856DD}" srcOrd="0" destOrd="0" parTransId="{F76AC31F-DF1A-4038-AE93-75CA7FCCE037}" sibTransId="{5C0086D9-BCC2-4864-A7F7-7EFBF37411B6}"/>
    <dgm:cxn modelId="{ADB42573-2DA9-4DEB-8E1C-E27083E17A56}" type="presOf" srcId="{501ED75E-7E39-4271-A0EF-84579F25C5C5}" destId="{968005BB-6AD0-4265-B5AA-B9A166002D9A}" srcOrd="0" destOrd="0" presId="urn:microsoft.com/office/officeart/2005/8/layout/hProcess11"/>
    <dgm:cxn modelId="{F801A2DC-DAAE-450A-A09A-2EE092EC640D}" type="presParOf" srcId="{9545FFE0-3F8A-4460-9DDF-7DFB88E8F7DA}" destId="{D66EB5D8-09DA-4EC2-992E-73B35A50397C}" srcOrd="0" destOrd="0" presId="urn:microsoft.com/office/officeart/2005/8/layout/hProcess11"/>
    <dgm:cxn modelId="{25608EC6-5DA4-48BE-91B2-CB3E88076A1C}" type="presParOf" srcId="{9545FFE0-3F8A-4460-9DDF-7DFB88E8F7DA}" destId="{65587511-281A-405F-9508-FE85FFAF3E23}" srcOrd="1" destOrd="0" presId="urn:microsoft.com/office/officeart/2005/8/layout/hProcess11"/>
    <dgm:cxn modelId="{F48B696C-7574-4388-881F-BEB851DAAE35}" type="presParOf" srcId="{65587511-281A-405F-9508-FE85FFAF3E23}" destId="{BEFD3B35-035E-4DFF-8F09-53B26F298184}" srcOrd="0" destOrd="0" presId="urn:microsoft.com/office/officeart/2005/8/layout/hProcess11"/>
    <dgm:cxn modelId="{08DBC8EA-AFC7-46C1-ACC5-774B0A62DA83}" type="presParOf" srcId="{BEFD3B35-035E-4DFF-8F09-53B26F298184}" destId="{74D47B98-F95B-4E59-93AD-59DDDB68CB6F}" srcOrd="0" destOrd="0" presId="urn:microsoft.com/office/officeart/2005/8/layout/hProcess11"/>
    <dgm:cxn modelId="{5B25331A-FA1E-4C4F-A17E-9A04969DECF2}" type="presParOf" srcId="{BEFD3B35-035E-4DFF-8F09-53B26F298184}" destId="{DF1814B1-969C-491D-BD0F-CA096181E0D1}" srcOrd="1" destOrd="0" presId="urn:microsoft.com/office/officeart/2005/8/layout/hProcess11"/>
    <dgm:cxn modelId="{991543CD-601D-419B-BACC-EAE15FCF3F9F}" type="presParOf" srcId="{BEFD3B35-035E-4DFF-8F09-53B26F298184}" destId="{7918A4B6-5312-4B20-8621-82906F2339E8}" srcOrd="2" destOrd="0" presId="urn:microsoft.com/office/officeart/2005/8/layout/hProcess11"/>
    <dgm:cxn modelId="{7334FCCF-98A5-42B7-B7CD-947054550AC5}" type="presParOf" srcId="{65587511-281A-405F-9508-FE85FFAF3E23}" destId="{0E61476E-E1BE-43BE-9861-FBBF88C0AF83}" srcOrd="1" destOrd="0" presId="urn:microsoft.com/office/officeart/2005/8/layout/hProcess11"/>
    <dgm:cxn modelId="{DB3FF44A-ED70-4090-8173-DDD2829317C3}" type="presParOf" srcId="{65587511-281A-405F-9508-FE85FFAF3E23}" destId="{989DA81B-36E9-49C1-8DA0-CBB8E2536CC2}" srcOrd="2" destOrd="0" presId="urn:microsoft.com/office/officeart/2005/8/layout/hProcess11"/>
    <dgm:cxn modelId="{1E713FC2-4C69-48E5-853E-9B67FECC537E}" type="presParOf" srcId="{989DA81B-36E9-49C1-8DA0-CBB8E2536CC2}" destId="{CF9348E2-8303-4F37-A065-74F766612D97}" srcOrd="0" destOrd="0" presId="urn:microsoft.com/office/officeart/2005/8/layout/hProcess11"/>
    <dgm:cxn modelId="{0C12D23F-5B5D-47FE-876E-5C7F94489C91}" type="presParOf" srcId="{989DA81B-36E9-49C1-8DA0-CBB8E2536CC2}" destId="{DA706924-6F66-42DF-ABCE-6685EFF190AD}" srcOrd="1" destOrd="0" presId="urn:microsoft.com/office/officeart/2005/8/layout/hProcess11"/>
    <dgm:cxn modelId="{BCD4BD6E-B123-43D0-BC48-7514F4F78C9F}" type="presParOf" srcId="{989DA81B-36E9-49C1-8DA0-CBB8E2536CC2}" destId="{3D95FDB7-7175-4C75-857A-E14B96E98025}" srcOrd="2" destOrd="0" presId="urn:microsoft.com/office/officeart/2005/8/layout/hProcess11"/>
    <dgm:cxn modelId="{2C91EAD0-F206-40F7-9892-CF48AC7FD77A}" type="presParOf" srcId="{65587511-281A-405F-9508-FE85FFAF3E23}" destId="{E37AEC6F-E3DF-4732-824E-7A8D15EF9EF2}" srcOrd="3" destOrd="0" presId="urn:microsoft.com/office/officeart/2005/8/layout/hProcess11"/>
    <dgm:cxn modelId="{A5DE20CD-967E-473C-A528-C8BE9675C11F}" type="presParOf" srcId="{65587511-281A-405F-9508-FE85FFAF3E23}" destId="{4F551C1A-5AAB-4B7A-B415-AE89B051ED1A}" srcOrd="4" destOrd="0" presId="urn:microsoft.com/office/officeart/2005/8/layout/hProcess11"/>
    <dgm:cxn modelId="{FD8EDBDD-6900-467C-B25E-EB9EB9901EC1}" type="presParOf" srcId="{4F551C1A-5AAB-4B7A-B415-AE89B051ED1A}" destId="{9544989C-AB0E-40DF-9791-E93442621CAD}" srcOrd="0" destOrd="0" presId="urn:microsoft.com/office/officeart/2005/8/layout/hProcess11"/>
    <dgm:cxn modelId="{F4304C63-C723-4F96-AD29-8FE0136F5615}" type="presParOf" srcId="{4F551C1A-5AAB-4B7A-B415-AE89B051ED1A}" destId="{F0CD6FBF-7A45-4A93-9A28-FB8FD960A3EF}" srcOrd="1" destOrd="0" presId="urn:microsoft.com/office/officeart/2005/8/layout/hProcess11"/>
    <dgm:cxn modelId="{BB335D47-B37F-48D6-B49F-A4C40AECD054}" type="presParOf" srcId="{4F551C1A-5AAB-4B7A-B415-AE89B051ED1A}" destId="{8341571F-56C5-4168-BE32-F00A0401807F}" srcOrd="2" destOrd="0" presId="urn:microsoft.com/office/officeart/2005/8/layout/hProcess11"/>
    <dgm:cxn modelId="{3EEEC287-E8DF-449B-9260-638C29D62A88}" type="presParOf" srcId="{65587511-281A-405F-9508-FE85FFAF3E23}" destId="{A573E8A9-D215-445B-93EC-BAA35A69FAB7}" srcOrd="5" destOrd="0" presId="urn:microsoft.com/office/officeart/2005/8/layout/hProcess11"/>
    <dgm:cxn modelId="{1E9A8671-9B76-4280-AFA6-4D866594FCA6}" type="presParOf" srcId="{65587511-281A-405F-9508-FE85FFAF3E23}" destId="{2DE07528-ABEB-4F6B-8CD8-58456F82ED92}" srcOrd="6" destOrd="0" presId="urn:microsoft.com/office/officeart/2005/8/layout/hProcess11"/>
    <dgm:cxn modelId="{64702D99-FBF9-48F9-B7C5-06DC5F95FFA1}" type="presParOf" srcId="{2DE07528-ABEB-4F6B-8CD8-58456F82ED92}" destId="{968005BB-6AD0-4265-B5AA-B9A166002D9A}" srcOrd="0" destOrd="0" presId="urn:microsoft.com/office/officeart/2005/8/layout/hProcess11"/>
    <dgm:cxn modelId="{718EAB19-0689-4284-9AE4-FDBD70852CC5}" type="presParOf" srcId="{2DE07528-ABEB-4F6B-8CD8-58456F82ED92}" destId="{E33DE044-A975-4936-ADD5-BE1B05D7D0B3}" srcOrd="1" destOrd="0" presId="urn:microsoft.com/office/officeart/2005/8/layout/hProcess11"/>
    <dgm:cxn modelId="{A9C56385-476B-4A09-AA2B-F1B306FC5E06}" type="presParOf" srcId="{2DE07528-ABEB-4F6B-8CD8-58456F82ED92}" destId="{583A35F7-AA27-48E4-A8DA-37ECE44857BB}" srcOrd="2" destOrd="0" presId="urn:microsoft.com/office/officeart/2005/8/layout/hProcess11"/>
    <dgm:cxn modelId="{25E7E578-D49D-4BED-B8CD-DA9225625E9A}" type="presParOf" srcId="{65587511-281A-405F-9508-FE85FFAF3E23}" destId="{230A010D-1CF3-4A1B-A8E0-0241241CAEFF}" srcOrd="7" destOrd="0" presId="urn:microsoft.com/office/officeart/2005/8/layout/hProcess11"/>
    <dgm:cxn modelId="{33D38A1A-82E7-4C3B-A26A-CB96F35A88F6}" type="presParOf" srcId="{65587511-281A-405F-9508-FE85FFAF3E23}" destId="{36DD3D87-1AAA-46CD-98DC-25BD2B9E99EE}" srcOrd="8" destOrd="0" presId="urn:microsoft.com/office/officeart/2005/8/layout/hProcess11"/>
    <dgm:cxn modelId="{2D99BF46-80AD-4A56-8EE8-4222786A95F8}" type="presParOf" srcId="{36DD3D87-1AAA-46CD-98DC-25BD2B9E99EE}" destId="{1D92F826-24E9-4659-B5E7-CF452DE20A1B}" srcOrd="0" destOrd="0" presId="urn:microsoft.com/office/officeart/2005/8/layout/hProcess11"/>
    <dgm:cxn modelId="{EBD51457-D93B-493A-A367-9C287680A3F2}" type="presParOf" srcId="{36DD3D87-1AAA-46CD-98DC-25BD2B9E99EE}" destId="{E9E356F6-4C3F-4941-B985-9E3E59A5CDFC}" srcOrd="1" destOrd="0" presId="urn:microsoft.com/office/officeart/2005/8/layout/hProcess11"/>
    <dgm:cxn modelId="{DFCC369F-C115-4629-A46C-599D983639C0}" type="presParOf" srcId="{36DD3D87-1AAA-46CD-98DC-25BD2B9E99EE}" destId="{19A38063-B509-4E0E-B92F-79FC27B9C2EA}"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EC0850-E9DA-4077-921A-E128273C86E2}" type="doc">
      <dgm:prSet loTypeId="urn:microsoft.com/office/officeart/2005/8/layout/hProcess11" loCatId="process" qsTypeId="urn:microsoft.com/office/officeart/2005/8/quickstyle/simple1" qsCatId="simple" csTypeId="urn:microsoft.com/office/officeart/2005/8/colors/accent1_2" csCatId="accent1" phldr="1"/>
      <dgm:spPr/>
    </dgm:pt>
    <dgm:pt modelId="{648D8328-4433-45D9-877B-628D8010B858}">
      <dgm:prSet phldrT="[Text]" custT="1"/>
      <dgm:spPr/>
      <dgm:t>
        <a:bodyPr/>
        <a:lstStyle/>
        <a:p>
          <a:r>
            <a:rPr lang="en-CA" sz="2000" dirty="0"/>
            <a:t>2012</a:t>
          </a:r>
        </a:p>
      </dgm:t>
    </dgm:pt>
    <dgm:pt modelId="{018B0920-7C25-4854-8BF7-9BE13740E255}" type="parTrans" cxnId="{9D0A8A73-6683-43BC-BED8-DD10D0BBAC95}">
      <dgm:prSet/>
      <dgm:spPr/>
      <dgm:t>
        <a:bodyPr/>
        <a:lstStyle/>
        <a:p>
          <a:endParaRPr lang="en-CA"/>
        </a:p>
      </dgm:t>
    </dgm:pt>
    <dgm:pt modelId="{54F314E0-13F4-48B0-B7D0-4013E92F694F}" type="sibTrans" cxnId="{9D0A8A73-6683-43BC-BED8-DD10D0BBAC95}">
      <dgm:prSet/>
      <dgm:spPr/>
      <dgm:t>
        <a:bodyPr/>
        <a:lstStyle/>
        <a:p>
          <a:endParaRPr lang="en-CA"/>
        </a:p>
      </dgm:t>
    </dgm:pt>
    <dgm:pt modelId="{AF6CAFCE-121B-4E78-A260-33B117EE0FAB}">
      <dgm:prSet phldrT="[Text]" custT="1"/>
      <dgm:spPr/>
      <dgm:t>
        <a:bodyPr/>
        <a:lstStyle/>
        <a:p>
          <a:r>
            <a:rPr lang="en-CA" sz="1800" dirty="0"/>
            <a:t>Nathan Joins IST full time</a:t>
          </a:r>
        </a:p>
      </dgm:t>
    </dgm:pt>
    <dgm:pt modelId="{064C096B-0105-45BC-98F6-68702309D7B0}" type="parTrans" cxnId="{B3BA4FD5-D63A-4EC1-B86D-000CCB454F27}">
      <dgm:prSet/>
      <dgm:spPr/>
      <dgm:t>
        <a:bodyPr/>
        <a:lstStyle/>
        <a:p>
          <a:endParaRPr lang="en-CA"/>
        </a:p>
      </dgm:t>
    </dgm:pt>
    <dgm:pt modelId="{6F140E98-D86B-4D44-B2E8-B780C1DB0114}" type="sibTrans" cxnId="{B3BA4FD5-D63A-4EC1-B86D-000CCB454F27}">
      <dgm:prSet/>
      <dgm:spPr/>
      <dgm:t>
        <a:bodyPr/>
        <a:lstStyle/>
        <a:p>
          <a:endParaRPr lang="en-CA"/>
        </a:p>
      </dgm:t>
    </dgm:pt>
    <dgm:pt modelId="{FFE6A160-1A16-4C2D-8742-AC16BEBCA019}">
      <dgm:prSet phldrT="[Text]" custT="1"/>
      <dgm:spPr/>
      <dgm:t>
        <a:bodyPr/>
        <a:lstStyle/>
        <a:p>
          <a:r>
            <a:rPr lang="en-CA" sz="2000" b="0" dirty="0"/>
            <a:t>2013</a:t>
          </a:r>
        </a:p>
      </dgm:t>
    </dgm:pt>
    <dgm:pt modelId="{6988050D-CF53-4456-B0A0-96D7B3A8ECF2}" type="parTrans" cxnId="{43045C20-433E-4397-AB7E-B312C4B4A758}">
      <dgm:prSet/>
      <dgm:spPr/>
      <dgm:t>
        <a:bodyPr/>
        <a:lstStyle/>
        <a:p>
          <a:endParaRPr lang="en-CA"/>
        </a:p>
      </dgm:t>
    </dgm:pt>
    <dgm:pt modelId="{678F7E13-9EE9-431B-AC6A-F6B4E31C4EA0}" type="sibTrans" cxnId="{43045C20-433E-4397-AB7E-B312C4B4A758}">
      <dgm:prSet/>
      <dgm:spPr/>
      <dgm:t>
        <a:bodyPr/>
        <a:lstStyle/>
        <a:p>
          <a:endParaRPr lang="en-CA"/>
        </a:p>
      </dgm:t>
    </dgm:pt>
    <dgm:pt modelId="{9B4594C3-C50D-44B9-A955-D832E9902804}">
      <dgm:prSet phldrT="[Text]" custT="1"/>
      <dgm:spPr/>
      <dgm:t>
        <a:bodyPr/>
        <a:lstStyle/>
        <a:p>
          <a:r>
            <a:rPr lang="en-CA" sz="1800" b="0" dirty="0"/>
            <a:t>V2 launches</a:t>
          </a:r>
        </a:p>
      </dgm:t>
    </dgm:pt>
    <dgm:pt modelId="{3509850E-2546-4631-AA8C-C892CC5AA976}" type="parTrans" cxnId="{EADB2000-67CF-4FB4-B585-3EE16027025A}">
      <dgm:prSet/>
      <dgm:spPr/>
      <dgm:t>
        <a:bodyPr/>
        <a:lstStyle/>
        <a:p>
          <a:endParaRPr lang="en-CA"/>
        </a:p>
      </dgm:t>
    </dgm:pt>
    <dgm:pt modelId="{079A6592-30EA-4FC1-BF7D-87CB6900130F}" type="sibTrans" cxnId="{EADB2000-67CF-4FB4-B585-3EE16027025A}">
      <dgm:prSet/>
      <dgm:spPr/>
      <dgm:t>
        <a:bodyPr/>
        <a:lstStyle/>
        <a:p>
          <a:endParaRPr lang="en-CA"/>
        </a:p>
      </dgm:t>
    </dgm:pt>
    <dgm:pt modelId="{35D2DCE7-7BEA-45B6-987F-C81601834152}">
      <dgm:prSet phldrT="[Text]" custT="1"/>
      <dgm:spPr/>
      <dgm:t>
        <a:bodyPr/>
        <a:lstStyle/>
        <a:p>
          <a:r>
            <a:rPr lang="en-CA" sz="2000" b="1" dirty="0"/>
            <a:t>2014</a:t>
          </a:r>
        </a:p>
      </dgm:t>
    </dgm:pt>
    <dgm:pt modelId="{61C4B433-8526-4223-AEC4-F9B00C04934A}" type="parTrans" cxnId="{4494CC79-FBA4-4B21-AF12-AED3B21AD5D0}">
      <dgm:prSet/>
      <dgm:spPr/>
      <dgm:t>
        <a:bodyPr/>
        <a:lstStyle/>
        <a:p>
          <a:endParaRPr lang="en-CA"/>
        </a:p>
      </dgm:t>
    </dgm:pt>
    <dgm:pt modelId="{1704D736-6500-4715-8B06-FF93B82DD442}" type="sibTrans" cxnId="{4494CC79-FBA4-4B21-AF12-AED3B21AD5D0}">
      <dgm:prSet/>
      <dgm:spPr/>
      <dgm:t>
        <a:bodyPr/>
        <a:lstStyle/>
        <a:p>
          <a:endParaRPr lang="en-CA"/>
        </a:p>
      </dgm:t>
    </dgm:pt>
    <dgm:pt modelId="{3A427C20-26DA-4411-93E8-3886FE104D5B}">
      <dgm:prSet phldrT="[Text]" custT="1"/>
      <dgm:spPr/>
      <dgm:t>
        <a:bodyPr/>
        <a:lstStyle/>
        <a:p>
          <a:r>
            <a:rPr lang="en-CA" sz="1800" dirty="0"/>
            <a:t>Open Data-powered Student Portal launches;</a:t>
          </a:r>
        </a:p>
      </dgm:t>
    </dgm:pt>
    <dgm:pt modelId="{0FB2FC3C-B6D1-40F2-A026-3B48AE44B413}" type="parTrans" cxnId="{BA2FF3D7-0471-410D-BBD1-4F39C0A7C266}">
      <dgm:prSet/>
      <dgm:spPr/>
      <dgm:t>
        <a:bodyPr/>
        <a:lstStyle/>
        <a:p>
          <a:endParaRPr lang="en-CA"/>
        </a:p>
      </dgm:t>
    </dgm:pt>
    <dgm:pt modelId="{8ED4C7BC-5FC9-4767-9609-E84FDB984B11}" type="sibTrans" cxnId="{BA2FF3D7-0471-410D-BBD1-4F39C0A7C266}">
      <dgm:prSet/>
      <dgm:spPr/>
      <dgm:t>
        <a:bodyPr/>
        <a:lstStyle/>
        <a:p>
          <a:endParaRPr lang="en-CA"/>
        </a:p>
      </dgm:t>
    </dgm:pt>
    <dgm:pt modelId="{09FEDCEA-412E-41D5-BB9E-5D4A90F61CD8}">
      <dgm:prSet phldrT="[Text]" custT="1"/>
      <dgm:spPr/>
      <dgm:t>
        <a:bodyPr/>
        <a:lstStyle/>
        <a:p>
          <a:r>
            <a:rPr lang="en-CA" sz="2000" dirty="0"/>
            <a:t>2015</a:t>
          </a:r>
        </a:p>
      </dgm:t>
    </dgm:pt>
    <dgm:pt modelId="{D9C79270-AED1-4666-AAD1-CF94880C7A30}" type="parTrans" cxnId="{5E385BA5-CB8C-431B-AC97-5524252045FA}">
      <dgm:prSet/>
      <dgm:spPr/>
      <dgm:t>
        <a:bodyPr/>
        <a:lstStyle/>
        <a:p>
          <a:endParaRPr lang="en-CA"/>
        </a:p>
      </dgm:t>
    </dgm:pt>
    <dgm:pt modelId="{A4C2DDB2-9206-443A-89B6-6E87E919E2B9}" type="sibTrans" cxnId="{5E385BA5-CB8C-431B-AC97-5524252045FA}">
      <dgm:prSet/>
      <dgm:spPr/>
      <dgm:t>
        <a:bodyPr/>
        <a:lstStyle/>
        <a:p>
          <a:endParaRPr lang="en-CA"/>
        </a:p>
      </dgm:t>
    </dgm:pt>
    <dgm:pt modelId="{4E548C09-47A9-4695-A32D-B69BF91D5741}">
      <dgm:prSet phldrT="[Text]" custT="1"/>
      <dgm:spPr/>
      <dgm:t>
        <a:bodyPr/>
        <a:lstStyle/>
        <a:p>
          <a:r>
            <a:rPr lang="en-CA" sz="1800" dirty="0"/>
            <a:t>Campus Map Project (powered by Open Data) is in development</a:t>
          </a:r>
        </a:p>
      </dgm:t>
    </dgm:pt>
    <dgm:pt modelId="{0B83145B-88EC-4EEB-9099-6923E4CA0CA3}" type="parTrans" cxnId="{133A350A-1BDD-4845-A701-207A22BB1822}">
      <dgm:prSet/>
      <dgm:spPr/>
      <dgm:t>
        <a:bodyPr/>
        <a:lstStyle/>
        <a:p>
          <a:endParaRPr lang="en-CA"/>
        </a:p>
      </dgm:t>
    </dgm:pt>
    <dgm:pt modelId="{AB0ECDA3-F177-43CF-AC98-FD8BC50A83C3}" type="sibTrans" cxnId="{133A350A-1BDD-4845-A701-207A22BB1822}">
      <dgm:prSet/>
      <dgm:spPr/>
      <dgm:t>
        <a:bodyPr/>
        <a:lstStyle/>
        <a:p>
          <a:endParaRPr lang="en-CA"/>
        </a:p>
      </dgm:t>
    </dgm:pt>
    <dgm:pt modelId="{54B13D49-31BE-478F-B0CD-8CAAB10F0905}">
      <dgm:prSet phldrT="[Text]" custT="1"/>
      <dgm:spPr/>
      <dgm:t>
        <a:bodyPr/>
        <a:lstStyle/>
        <a:p>
          <a:r>
            <a:rPr lang="en-CA" sz="1800" b="0" dirty="0"/>
            <a:t>Drupal-Powered Content Management System is leveraged to deliver Open Data for use in Student Portal</a:t>
          </a:r>
        </a:p>
      </dgm:t>
    </dgm:pt>
    <dgm:pt modelId="{C8E3742B-D7E1-408F-ADEF-C9FFE32B6B7A}" type="parTrans" cxnId="{3F34C8AF-E326-49FF-B7C7-1C4C7401E92C}">
      <dgm:prSet/>
      <dgm:spPr/>
      <dgm:t>
        <a:bodyPr/>
        <a:lstStyle/>
        <a:p>
          <a:endParaRPr lang="en-CA"/>
        </a:p>
      </dgm:t>
    </dgm:pt>
    <dgm:pt modelId="{3C6DD89C-F3D5-4931-9EAD-3EE483569D31}" type="sibTrans" cxnId="{3F34C8AF-E326-49FF-B7C7-1C4C7401E92C}">
      <dgm:prSet/>
      <dgm:spPr/>
      <dgm:t>
        <a:bodyPr/>
        <a:lstStyle/>
        <a:p>
          <a:endParaRPr lang="en-CA"/>
        </a:p>
      </dgm:t>
    </dgm:pt>
    <dgm:pt modelId="{053B1699-5271-46D4-AB79-188E91EB889E}">
      <dgm:prSet phldrT="[Text]" custT="1"/>
      <dgm:spPr/>
      <dgm:t>
        <a:bodyPr/>
        <a:lstStyle/>
        <a:p>
          <a:r>
            <a:rPr lang="en-CA" sz="1800" dirty="0"/>
            <a:t>Student Portal project continues to further the momentum of Open Data</a:t>
          </a:r>
        </a:p>
      </dgm:t>
    </dgm:pt>
    <dgm:pt modelId="{757C8041-F90B-495F-985F-58863959944D}" type="parTrans" cxnId="{56ABD9F2-20F8-4BC8-B04B-C18F23B3996D}">
      <dgm:prSet/>
      <dgm:spPr/>
      <dgm:t>
        <a:bodyPr/>
        <a:lstStyle/>
        <a:p>
          <a:endParaRPr lang="en-CA"/>
        </a:p>
      </dgm:t>
    </dgm:pt>
    <dgm:pt modelId="{A402F30A-FB98-4CAE-9585-2AEF4B86FC29}" type="sibTrans" cxnId="{56ABD9F2-20F8-4BC8-B04B-C18F23B3996D}">
      <dgm:prSet/>
      <dgm:spPr/>
      <dgm:t>
        <a:bodyPr/>
        <a:lstStyle/>
        <a:p>
          <a:endParaRPr lang="en-CA"/>
        </a:p>
      </dgm:t>
    </dgm:pt>
    <dgm:pt modelId="{2050D0C1-BEA0-448D-B6A3-DDDBADCABE71}">
      <dgm:prSet phldrT="[Text]" custT="1"/>
      <dgm:spPr/>
      <dgm:t>
        <a:bodyPr/>
        <a:lstStyle/>
        <a:p>
          <a:r>
            <a:rPr lang="en-CA" sz="1800" dirty="0"/>
            <a:t>Open-Data </a:t>
          </a:r>
          <a:r>
            <a:rPr lang="en-CA" sz="1800" dirty="0" smtClean="0"/>
            <a:t>powered</a:t>
          </a:r>
          <a:r>
            <a:rPr lang="en-CA" sz="1800" baseline="0" dirty="0" smtClean="0"/>
            <a:t> apps:</a:t>
          </a:r>
        </a:p>
        <a:p>
          <a:r>
            <a:rPr lang="en-CA" sz="1800" baseline="0" dirty="0" smtClean="0"/>
            <a:t>    - Student Portal </a:t>
          </a:r>
          <a:r>
            <a:rPr lang="en-CA" sz="1200" baseline="0" dirty="0" smtClean="0"/>
            <a:t>(internal)</a:t>
          </a:r>
        </a:p>
        <a:p>
          <a:r>
            <a:rPr lang="en-CA" sz="1800" baseline="0" dirty="0" smtClean="0"/>
            <a:t>    - </a:t>
          </a:r>
          <a:r>
            <a:rPr lang="en-CA" sz="1800" baseline="0" dirty="0" err="1" smtClean="0"/>
            <a:t>uwflow.com</a:t>
          </a:r>
          <a:r>
            <a:rPr lang="en-CA" sz="1800" baseline="0" dirty="0" smtClean="0"/>
            <a:t> </a:t>
          </a:r>
          <a:r>
            <a:rPr lang="en-CA" sz="1200" baseline="0" dirty="0" smtClean="0"/>
            <a:t>(external)</a:t>
          </a:r>
          <a:endParaRPr lang="en-CA" sz="1200" dirty="0"/>
        </a:p>
      </dgm:t>
    </dgm:pt>
    <dgm:pt modelId="{29049FD5-276D-4021-9A3B-52D94CA630F2}" type="parTrans" cxnId="{3630522C-23EF-4C0C-87C0-5F08FCC6121B}">
      <dgm:prSet/>
      <dgm:spPr/>
      <dgm:t>
        <a:bodyPr/>
        <a:lstStyle/>
        <a:p>
          <a:endParaRPr lang="en-CA"/>
        </a:p>
      </dgm:t>
    </dgm:pt>
    <dgm:pt modelId="{0345BA8E-3AA4-421F-9BDB-981A0160FE2D}" type="sibTrans" cxnId="{3630522C-23EF-4C0C-87C0-5F08FCC6121B}">
      <dgm:prSet/>
      <dgm:spPr/>
      <dgm:t>
        <a:bodyPr/>
        <a:lstStyle/>
        <a:p>
          <a:endParaRPr lang="en-CA"/>
        </a:p>
      </dgm:t>
    </dgm:pt>
    <dgm:pt modelId="{2F93E582-F80C-4F01-9A5C-A99481E76F0F}">
      <dgm:prSet phldrT="[Text]" custT="1"/>
      <dgm:spPr/>
      <dgm:t>
        <a:bodyPr/>
        <a:lstStyle/>
        <a:p>
          <a:r>
            <a:rPr lang="en-CA" sz="1800" dirty="0"/>
            <a:t>mandate to bring api.uwaterloo.ca deeper into the enterprise</a:t>
          </a:r>
        </a:p>
      </dgm:t>
    </dgm:pt>
    <dgm:pt modelId="{5F2F358C-0DDA-4446-9F9E-2938AAB202B0}" type="parTrans" cxnId="{0F5D1AC3-0904-4523-875C-0B4C14950D04}">
      <dgm:prSet/>
      <dgm:spPr/>
      <dgm:t>
        <a:bodyPr/>
        <a:lstStyle/>
        <a:p>
          <a:endParaRPr lang="en-US"/>
        </a:p>
      </dgm:t>
    </dgm:pt>
    <dgm:pt modelId="{A54E8A78-3D90-4603-BE3C-B3D84C1A3636}" type="sibTrans" cxnId="{0F5D1AC3-0904-4523-875C-0B4C14950D04}">
      <dgm:prSet/>
      <dgm:spPr/>
      <dgm:t>
        <a:bodyPr/>
        <a:lstStyle/>
        <a:p>
          <a:endParaRPr lang="en-US"/>
        </a:p>
      </dgm:t>
    </dgm:pt>
    <dgm:pt modelId="{EAA17E07-B264-42A7-B899-F09A36645D47}" type="pres">
      <dgm:prSet presAssocID="{F2EC0850-E9DA-4077-921A-E128273C86E2}" presName="Name0" presStyleCnt="0">
        <dgm:presLayoutVars>
          <dgm:dir/>
          <dgm:resizeHandles val="exact"/>
        </dgm:presLayoutVars>
      </dgm:prSet>
      <dgm:spPr/>
    </dgm:pt>
    <dgm:pt modelId="{17B56998-6AF8-40EF-91F9-24389E9F41A5}" type="pres">
      <dgm:prSet presAssocID="{F2EC0850-E9DA-4077-921A-E128273C86E2}" presName="arrow" presStyleLbl="bgShp" presStyleIdx="0" presStyleCnt="1"/>
      <dgm:spPr/>
    </dgm:pt>
    <dgm:pt modelId="{A6825090-306D-49F5-8078-DF46678FBC45}" type="pres">
      <dgm:prSet presAssocID="{F2EC0850-E9DA-4077-921A-E128273C86E2}" presName="points" presStyleCnt="0"/>
      <dgm:spPr/>
    </dgm:pt>
    <dgm:pt modelId="{992977AB-B32D-4DEF-9DB3-DEA251B949D4}" type="pres">
      <dgm:prSet presAssocID="{648D8328-4433-45D9-877B-628D8010B858}" presName="compositeA" presStyleCnt="0"/>
      <dgm:spPr/>
    </dgm:pt>
    <dgm:pt modelId="{B8191F00-B77D-4D90-9B6B-6DE014AFE167}" type="pres">
      <dgm:prSet presAssocID="{648D8328-4433-45D9-877B-628D8010B858}" presName="textA" presStyleLbl="revTx" presStyleIdx="0" presStyleCnt="4" custLinFactNeighborX="50422">
        <dgm:presLayoutVars>
          <dgm:bulletEnabled val="1"/>
        </dgm:presLayoutVars>
      </dgm:prSet>
      <dgm:spPr/>
      <dgm:t>
        <a:bodyPr/>
        <a:lstStyle/>
        <a:p>
          <a:endParaRPr lang="en-US"/>
        </a:p>
      </dgm:t>
    </dgm:pt>
    <dgm:pt modelId="{82634CFD-8A9E-4386-8F37-F7E444800300}" type="pres">
      <dgm:prSet presAssocID="{648D8328-4433-45D9-877B-628D8010B858}" presName="circleA" presStyleLbl="node1" presStyleIdx="0" presStyleCnt="4"/>
      <dgm:spPr/>
    </dgm:pt>
    <dgm:pt modelId="{E0C685E0-B737-4622-B74F-804F1C5EC186}" type="pres">
      <dgm:prSet presAssocID="{648D8328-4433-45D9-877B-628D8010B858}" presName="spaceA" presStyleCnt="0"/>
      <dgm:spPr/>
    </dgm:pt>
    <dgm:pt modelId="{24B0658F-8B87-4525-AB57-D801969E0CD4}" type="pres">
      <dgm:prSet presAssocID="{54F314E0-13F4-48B0-B7D0-4013E92F694F}" presName="space" presStyleCnt="0"/>
      <dgm:spPr/>
    </dgm:pt>
    <dgm:pt modelId="{67DD4889-B0E3-41F7-BB13-F50AD5E719F6}" type="pres">
      <dgm:prSet presAssocID="{FFE6A160-1A16-4C2D-8742-AC16BEBCA019}" presName="compositeB" presStyleCnt="0"/>
      <dgm:spPr/>
    </dgm:pt>
    <dgm:pt modelId="{613F8FFB-90C2-49E6-B69F-2F27808B6953}" type="pres">
      <dgm:prSet presAssocID="{FFE6A160-1A16-4C2D-8742-AC16BEBCA019}" presName="textB" presStyleLbl="revTx" presStyleIdx="1" presStyleCnt="4" custLinFactNeighborX="50422">
        <dgm:presLayoutVars>
          <dgm:bulletEnabled val="1"/>
        </dgm:presLayoutVars>
      </dgm:prSet>
      <dgm:spPr/>
      <dgm:t>
        <a:bodyPr/>
        <a:lstStyle/>
        <a:p>
          <a:endParaRPr lang="en-US"/>
        </a:p>
      </dgm:t>
    </dgm:pt>
    <dgm:pt modelId="{6DFD4234-A5A8-40E3-89EA-612DA818788C}" type="pres">
      <dgm:prSet presAssocID="{FFE6A160-1A16-4C2D-8742-AC16BEBCA019}" presName="circleB" presStyleLbl="node1" presStyleIdx="1" presStyleCnt="4"/>
      <dgm:spPr/>
    </dgm:pt>
    <dgm:pt modelId="{87B17A91-6130-45FF-AACE-873900AE2F3F}" type="pres">
      <dgm:prSet presAssocID="{FFE6A160-1A16-4C2D-8742-AC16BEBCA019}" presName="spaceB" presStyleCnt="0"/>
      <dgm:spPr/>
    </dgm:pt>
    <dgm:pt modelId="{14BF7248-97ED-4E8F-9947-8C51CFB0272E}" type="pres">
      <dgm:prSet presAssocID="{678F7E13-9EE9-431B-AC6A-F6B4E31C4EA0}" presName="space" presStyleCnt="0"/>
      <dgm:spPr/>
    </dgm:pt>
    <dgm:pt modelId="{1655C712-8ED7-4D79-A3C4-9FF7C83974B5}" type="pres">
      <dgm:prSet presAssocID="{35D2DCE7-7BEA-45B6-987F-C81601834152}" presName="compositeA" presStyleCnt="0"/>
      <dgm:spPr/>
    </dgm:pt>
    <dgm:pt modelId="{A6906055-D239-4873-9AAD-0A70C75BD92C}" type="pres">
      <dgm:prSet presAssocID="{35D2DCE7-7BEA-45B6-987F-C81601834152}" presName="textA" presStyleLbl="revTx" presStyleIdx="2" presStyleCnt="4" custLinFactNeighborX="15008" custLinFactNeighborY="-647">
        <dgm:presLayoutVars>
          <dgm:bulletEnabled val="1"/>
        </dgm:presLayoutVars>
      </dgm:prSet>
      <dgm:spPr/>
      <dgm:t>
        <a:bodyPr/>
        <a:lstStyle/>
        <a:p>
          <a:endParaRPr lang="en-US"/>
        </a:p>
      </dgm:t>
    </dgm:pt>
    <dgm:pt modelId="{78A3FC69-253A-4DC8-AAB7-FB903E6E1999}" type="pres">
      <dgm:prSet presAssocID="{35D2DCE7-7BEA-45B6-987F-C81601834152}" presName="circleA" presStyleLbl="node1" presStyleIdx="2" presStyleCnt="4"/>
      <dgm:spPr/>
    </dgm:pt>
    <dgm:pt modelId="{7D1D94B6-D6A4-4F2A-9F77-C0B27595D1C1}" type="pres">
      <dgm:prSet presAssocID="{35D2DCE7-7BEA-45B6-987F-C81601834152}" presName="spaceA" presStyleCnt="0"/>
      <dgm:spPr/>
    </dgm:pt>
    <dgm:pt modelId="{3876344E-50EB-44D6-9F59-4798C077D4C8}" type="pres">
      <dgm:prSet presAssocID="{1704D736-6500-4715-8B06-FF93B82DD442}" presName="space" presStyleCnt="0"/>
      <dgm:spPr/>
    </dgm:pt>
    <dgm:pt modelId="{8F41FD92-A893-441B-8ED0-2BB5995F7B1F}" type="pres">
      <dgm:prSet presAssocID="{09FEDCEA-412E-41D5-BB9E-5D4A90F61CD8}" presName="compositeB" presStyleCnt="0"/>
      <dgm:spPr/>
    </dgm:pt>
    <dgm:pt modelId="{C0E83964-D750-4B74-AC82-DBD96070FA66}" type="pres">
      <dgm:prSet presAssocID="{09FEDCEA-412E-41D5-BB9E-5D4A90F61CD8}" presName="textB" presStyleLbl="revTx" presStyleIdx="3" presStyleCnt="4">
        <dgm:presLayoutVars>
          <dgm:bulletEnabled val="1"/>
        </dgm:presLayoutVars>
      </dgm:prSet>
      <dgm:spPr/>
      <dgm:t>
        <a:bodyPr/>
        <a:lstStyle/>
        <a:p>
          <a:endParaRPr lang="en-US"/>
        </a:p>
      </dgm:t>
    </dgm:pt>
    <dgm:pt modelId="{0E55A787-27A1-4447-A2D5-0C5281D716CF}" type="pres">
      <dgm:prSet presAssocID="{09FEDCEA-412E-41D5-BB9E-5D4A90F61CD8}" presName="circleB" presStyleLbl="node1" presStyleIdx="3" presStyleCnt="4"/>
      <dgm:spPr/>
    </dgm:pt>
    <dgm:pt modelId="{84398220-07A6-4350-BA99-51B37B7582F5}" type="pres">
      <dgm:prSet presAssocID="{09FEDCEA-412E-41D5-BB9E-5D4A90F61CD8}" presName="spaceB" presStyleCnt="0"/>
      <dgm:spPr/>
    </dgm:pt>
  </dgm:ptLst>
  <dgm:cxnLst>
    <dgm:cxn modelId="{0F5D1AC3-0904-4523-875C-0B4C14950D04}" srcId="{35D2DCE7-7BEA-45B6-987F-C81601834152}" destId="{2F93E582-F80C-4F01-9A5C-A99481E76F0F}" srcOrd="1" destOrd="0" parTransId="{5F2F358C-0DDA-4446-9F9E-2938AAB202B0}" sibTransId="{A54E8A78-3D90-4603-BE3C-B3D84C1A3636}"/>
    <dgm:cxn modelId="{3630522C-23EF-4C0C-87C0-5F08FCC6121B}" srcId="{648D8328-4433-45D9-877B-628D8010B858}" destId="{2050D0C1-BEA0-448D-B6A3-DDDBADCABE71}" srcOrd="1" destOrd="0" parTransId="{29049FD5-276D-4021-9A3B-52D94CA630F2}" sibTransId="{0345BA8E-3AA4-421F-9BDB-981A0160FE2D}"/>
    <dgm:cxn modelId="{4B11C343-7D95-4DC3-817A-824F020525CD}" type="presOf" srcId="{3A427C20-26DA-4411-93E8-3886FE104D5B}" destId="{A6906055-D239-4873-9AAD-0A70C75BD92C}" srcOrd="0" destOrd="1" presId="urn:microsoft.com/office/officeart/2005/8/layout/hProcess11"/>
    <dgm:cxn modelId="{B89D4C05-3A7F-4E78-A344-6FA1432FD18F}" type="presOf" srcId="{648D8328-4433-45D9-877B-628D8010B858}" destId="{B8191F00-B77D-4D90-9B6B-6DE014AFE167}" srcOrd="0" destOrd="0" presId="urn:microsoft.com/office/officeart/2005/8/layout/hProcess11"/>
    <dgm:cxn modelId="{2591BABF-E7A0-4569-8D74-7E4E660941B1}" type="presOf" srcId="{54B13D49-31BE-478F-B0CD-8CAAB10F0905}" destId="{613F8FFB-90C2-49E6-B69F-2F27808B6953}" srcOrd="0" destOrd="2" presId="urn:microsoft.com/office/officeart/2005/8/layout/hProcess11"/>
    <dgm:cxn modelId="{99154400-A38E-4706-9F4D-DD8CCE74903F}" type="presOf" srcId="{4E548C09-47A9-4695-A32D-B69BF91D5741}" destId="{C0E83964-D750-4B74-AC82-DBD96070FA66}" srcOrd="0" destOrd="1" presId="urn:microsoft.com/office/officeart/2005/8/layout/hProcess11"/>
    <dgm:cxn modelId="{5E385BA5-CB8C-431B-AC97-5524252045FA}" srcId="{F2EC0850-E9DA-4077-921A-E128273C86E2}" destId="{09FEDCEA-412E-41D5-BB9E-5D4A90F61CD8}" srcOrd="3" destOrd="0" parTransId="{D9C79270-AED1-4666-AAD1-CF94880C7A30}" sibTransId="{A4C2DDB2-9206-443A-89B6-6E87E919E2B9}"/>
    <dgm:cxn modelId="{338D3E03-01C3-46BD-A3CE-3BD7C4319731}" type="presOf" srcId="{35D2DCE7-7BEA-45B6-987F-C81601834152}" destId="{A6906055-D239-4873-9AAD-0A70C75BD92C}" srcOrd="0" destOrd="0" presId="urn:microsoft.com/office/officeart/2005/8/layout/hProcess11"/>
    <dgm:cxn modelId="{CDC08657-8C75-4A38-A09B-D5FF7B0F9C39}" type="presOf" srcId="{9B4594C3-C50D-44B9-A955-D832E9902804}" destId="{613F8FFB-90C2-49E6-B69F-2F27808B6953}" srcOrd="0" destOrd="1" presId="urn:microsoft.com/office/officeart/2005/8/layout/hProcess11"/>
    <dgm:cxn modelId="{56ABD9F2-20F8-4BC8-B04B-C18F23B3996D}" srcId="{09FEDCEA-412E-41D5-BB9E-5D4A90F61CD8}" destId="{053B1699-5271-46D4-AB79-188E91EB889E}" srcOrd="1" destOrd="0" parTransId="{757C8041-F90B-495F-985F-58863959944D}" sibTransId="{A402F30A-FB98-4CAE-9585-2AEF4B86FC29}"/>
    <dgm:cxn modelId="{6B598310-1516-423C-933A-5F52A8F99C60}" type="presOf" srcId="{F2EC0850-E9DA-4077-921A-E128273C86E2}" destId="{EAA17E07-B264-42A7-B899-F09A36645D47}" srcOrd="0" destOrd="0" presId="urn:microsoft.com/office/officeart/2005/8/layout/hProcess11"/>
    <dgm:cxn modelId="{9D0A8A73-6683-43BC-BED8-DD10D0BBAC95}" srcId="{F2EC0850-E9DA-4077-921A-E128273C86E2}" destId="{648D8328-4433-45D9-877B-628D8010B858}" srcOrd="0" destOrd="0" parTransId="{018B0920-7C25-4854-8BF7-9BE13740E255}" sibTransId="{54F314E0-13F4-48B0-B7D0-4013E92F694F}"/>
    <dgm:cxn modelId="{133A350A-1BDD-4845-A701-207A22BB1822}" srcId="{09FEDCEA-412E-41D5-BB9E-5D4A90F61CD8}" destId="{4E548C09-47A9-4695-A32D-B69BF91D5741}" srcOrd="0" destOrd="0" parTransId="{0B83145B-88EC-4EEB-9099-6923E4CA0CA3}" sibTransId="{AB0ECDA3-F177-43CF-AC98-FD8BC50A83C3}"/>
    <dgm:cxn modelId="{8A16F9CF-F7EB-478C-B878-3CD4B197F5DB}" type="presOf" srcId="{FFE6A160-1A16-4C2D-8742-AC16BEBCA019}" destId="{613F8FFB-90C2-49E6-B69F-2F27808B6953}" srcOrd="0" destOrd="0" presId="urn:microsoft.com/office/officeart/2005/8/layout/hProcess11"/>
    <dgm:cxn modelId="{8D5EE817-55C4-4364-8DB2-CB80375E13FC}" type="presOf" srcId="{053B1699-5271-46D4-AB79-188E91EB889E}" destId="{C0E83964-D750-4B74-AC82-DBD96070FA66}" srcOrd="0" destOrd="2" presId="urn:microsoft.com/office/officeart/2005/8/layout/hProcess11"/>
    <dgm:cxn modelId="{3F34C8AF-E326-49FF-B7C7-1C4C7401E92C}" srcId="{FFE6A160-1A16-4C2D-8742-AC16BEBCA019}" destId="{54B13D49-31BE-478F-B0CD-8CAAB10F0905}" srcOrd="1" destOrd="0" parTransId="{C8E3742B-D7E1-408F-ADEF-C9FFE32B6B7A}" sibTransId="{3C6DD89C-F3D5-4931-9EAD-3EE483569D31}"/>
    <dgm:cxn modelId="{A237202A-A710-4870-AD2C-B294378CB4A4}" type="presOf" srcId="{2050D0C1-BEA0-448D-B6A3-DDDBADCABE71}" destId="{B8191F00-B77D-4D90-9B6B-6DE014AFE167}" srcOrd="0" destOrd="2" presId="urn:microsoft.com/office/officeart/2005/8/layout/hProcess11"/>
    <dgm:cxn modelId="{CC7B6F13-50A3-4875-A8B4-920DCA8A2DFB}" type="presOf" srcId="{2F93E582-F80C-4F01-9A5C-A99481E76F0F}" destId="{A6906055-D239-4873-9AAD-0A70C75BD92C}" srcOrd="0" destOrd="2" presId="urn:microsoft.com/office/officeart/2005/8/layout/hProcess11"/>
    <dgm:cxn modelId="{4494CC79-FBA4-4B21-AF12-AED3B21AD5D0}" srcId="{F2EC0850-E9DA-4077-921A-E128273C86E2}" destId="{35D2DCE7-7BEA-45B6-987F-C81601834152}" srcOrd="2" destOrd="0" parTransId="{61C4B433-8526-4223-AEC4-F9B00C04934A}" sibTransId="{1704D736-6500-4715-8B06-FF93B82DD442}"/>
    <dgm:cxn modelId="{195535A7-F67D-4587-89C6-663F4FB6A760}" type="presOf" srcId="{09FEDCEA-412E-41D5-BB9E-5D4A90F61CD8}" destId="{C0E83964-D750-4B74-AC82-DBD96070FA66}" srcOrd="0" destOrd="0" presId="urn:microsoft.com/office/officeart/2005/8/layout/hProcess11"/>
    <dgm:cxn modelId="{4A0D45ED-06D9-4A50-BCFF-6199D49063F9}" type="presOf" srcId="{AF6CAFCE-121B-4E78-A260-33B117EE0FAB}" destId="{B8191F00-B77D-4D90-9B6B-6DE014AFE167}" srcOrd="0" destOrd="1" presId="urn:microsoft.com/office/officeart/2005/8/layout/hProcess11"/>
    <dgm:cxn modelId="{B3BA4FD5-D63A-4EC1-B86D-000CCB454F27}" srcId="{648D8328-4433-45D9-877B-628D8010B858}" destId="{AF6CAFCE-121B-4E78-A260-33B117EE0FAB}" srcOrd="0" destOrd="0" parTransId="{064C096B-0105-45BC-98F6-68702309D7B0}" sibTransId="{6F140E98-D86B-4D44-B2E8-B780C1DB0114}"/>
    <dgm:cxn modelId="{43045C20-433E-4397-AB7E-B312C4B4A758}" srcId="{F2EC0850-E9DA-4077-921A-E128273C86E2}" destId="{FFE6A160-1A16-4C2D-8742-AC16BEBCA019}" srcOrd="1" destOrd="0" parTransId="{6988050D-CF53-4456-B0A0-96D7B3A8ECF2}" sibTransId="{678F7E13-9EE9-431B-AC6A-F6B4E31C4EA0}"/>
    <dgm:cxn modelId="{BA2FF3D7-0471-410D-BBD1-4F39C0A7C266}" srcId="{35D2DCE7-7BEA-45B6-987F-C81601834152}" destId="{3A427C20-26DA-4411-93E8-3886FE104D5B}" srcOrd="0" destOrd="0" parTransId="{0FB2FC3C-B6D1-40F2-A026-3B48AE44B413}" sibTransId="{8ED4C7BC-5FC9-4767-9609-E84FDB984B11}"/>
    <dgm:cxn modelId="{EADB2000-67CF-4FB4-B585-3EE16027025A}" srcId="{FFE6A160-1A16-4C2D-8742-AC16BEBCA019}" destId="{9B4594C3-C50D-44B9-A955-D832E9902804}" srcOrd="0" destOrd="0" parTransId="{3509850E-2546-4631-AA8C-C892CC5AA976}" sibTransId="{079A6592-30EA-4FC1-BF7D-87CB6900130F}"/>
    <dgm:cxn modelId="{5BA08A2A-3BE4-457D-91DD-9BD29500A225}" type="presParOf" srcId="{EAA17E07-B264-42A7-B899-F09A36645D47}" destId="{17B56998-6AF8-40EF-91F9-24389E9F41A5}" srcOrd="0" destOrd="0" presId="urn:microsoft.com/office/officeart/2005/8/layout/hProcess11"/>
    <dgm:cxn modelId="{66721A08-828E-440C-AA0F-629979C4B6ED}" type="presParOf" srcId="{EAA17E07-B264-42A7-B899-F09A36645D47}" destId="{A6825090-306D-49F5-8078-DF46678FBC45}" srcOrd="1" destOrd="0" presId="urn:microsoft.com/office/officeart/2005/8/layout/hProcess11"/>
    <dgm:cxn modelId="{01CAC1BC-779A-4DAE-8534-33AFE1F1C73F}" type="presParOf" srcId="{A6825090-306D-49F5-8078-DF46678FBC45}" destId="{992977AB-B32D-4DEF-9DB3-DEA251B949D4}" srcOrd="0" destOrd="0" presId="urn:microsoft.com/office/officeart/2005/8/layout/hProcess11"/>
    <dgm:cxn modelId="{0AE147D7-A4B9-4A73-BA41-71C8EAD9BBE1}" type="presParOf" srcId="{992977AB-B32D-4DEF-9DB3-DEA251B949D4}" destId="{B8191F00-B77D-4D90-9B6B-6DE014AFE167}" srcOrd="0" destOrd="0" presId="urn:microsoft.com/office/officeart/2005/8/layout/hProcess11"/>
    <dgm:cxn modelId="{41C7FA07-81F7-4E52-AC24-D09A080601AD}" type="presParOf" srcId="{992977AB-B32D-4DEF-9DB3-DEA251B949D4}" destId="{82634CFD-8A9E-4386-8F37-F7E444800300}" srcOrd="1" destOrd="0" presId="urn:microsoft.com/office/officeart/2005/8/layout/hProcess11"/>
    <dgm:cxn modelId="{150B038A-87B2-4C94-9581-C1A47090B5D5}" type="presParOf" srcId="{992977AB-B32D-4DEF-9DB3-DEA251B949D4}" destId="{E0C685E0-B737-4622-B74F-804F1C5EC186}" srcOrd="2" destOrd="0" presId="urn:microsoft.com/office/officeart/2005/8/layout/hProcess11"/>
    <dgm:cxn modelId="{5B70DDF9-B9E7-4131-AE09-80EF2AB366D8}" type="presParOf" srcId="{A6825090-306D-49F5-8078-DF46678FBC45}" destId="{24B0658F-8B87-4525-AB57-D801969E0CD4}" srcOrd="1" destOrd="0" presId="urn:microsoft.com/office/officeart/2005/8/layout/hProcess11"/>
    <dgm:cxn modelId="{8890E439-DB42-4F40-BB2D-40CEF5E3A2B2}" type="presParOf" srcId="{A6825090-306D-49F5-8078-DF46678FBC45}" destId="{67DD4889-B0E3-41F7-BB13-F50AD5E719F6}" srcOrd="2" destOrd="0" presId="urn:microsoft.com/office/officeart/2005/8/layout/hProcess11"/>
    <dgm:cxn modelId="{79C3B432-FF72-4D1A-AF18-8004A5DDB5A8}" type="presParOf" srcId="{67DD4889-B0E3-41F7-BB13-F50AD5E719F6}" destId="{613F8FFB-90C2-49E6-B69F-2F27808B6953}" srcOrd="0" destOrd="0" presId="urn:microsoft.com/office/officeart/2005/8/layout/hProcess11"/>
    <dgm:cxn modelId="{BEEE9246-73D6-4E34-BB74-E02F2A39B062}" type="presParOf" srcId="{67DD4889-B0E3-41F7-BB13-F50AD5E719F6}" destId="{6DFD4234-A5A8-40E3-89EA-612DA818788C}" srcOrd="1" destOrd="0" presId="urn:microsoft.com/office/officeart/2005/8/layout/hProcess11"/>
    <dgm:cxn modelId="{314422DE-5083-4A49-815E-EC29D99079D9}" type="presParOf" srcId="{67DD4889-B0E3-41F7-BB13-F50AD5E719F6}" destId="{87B17A91-6130-45FF-AACE-873900AE2F3F}" srcOrd="2" destOrd="0" presId="urn:microsoft.com/office/officeart/2005/8/layout/hProcess11"/>
    <dgm:cxn modelId="{9984082B-D41D-4705-8F85-13DF08AE6354}" type="presParOf" srcId="{A6825090-306D-49F5-8078-DF46678FBC45}" destId="{14BF7248-97ED-4E8F-9947-8C51CFB0272E}" srcOrd="3" destOrd="0" presId="urn:microsoft.com/office/officeart/2005/8/layout/hProcess11"/>
    <dgm:cxn modelId="{427726AB-1380-47BB-9D0D-469C2F26C995}" type="presParOf" srcId="{A6825090-306D-49F5-8078-DF46678FBC45}" destId="{1655C712-8ED7-4D79-A3C4-9FF7C83974B5}" srcOrd="4" destOrd="0" presId="urn:microsoft.com/office/officeart/2005/8/layout/hProcess11"/>
    <dgm:cxn modelId="{B4145B09-141C-445A-8551-6D5EFAB784D0}" type="presParOf" srcId="{1655C712-8ED7-4D79-A3C4-9FF7C83974B5}" destId="{A6906055-D239-4873-9AAD-0A70C75BD92C}" srcOrd="0" destOrd="0" presId="urn:microsoft.com/office/officeart/2005/8/layout/hProcess11"/>
    <dgm:cxn modelId="{281A23EB-334A-45F4-A516-54FE1F9352FF}" type="presParOf" srcId="{1655C712-8ED7-4D79-A3C4-9FF7C83974B5}" destId="{78A3FC69-253A-4DC8-AAB7-FB903E6E1999}" srcOrd="1" destOrd="0" presId="urn:microsoft.com/office/officeart/2005/8/layout/hProcess11"/>
    <dgm:cxn modelId="{8A4566B8-71C9-40A6-BCCE-61276BA83AE3}" type="presParOf" srcId="{1655C712-8ED7-4D79-A3C4-9FF7C83974B5}" destId="{7D1D94B6-D6A4-4F2A-9F77-C0B27595D1C1}" srcOrd="2" destOrd="0" presId="urn:microsoft.com/office/officeart/2005/8/layout/hProcess11"/>
    <dgm:cxn modelId="{0DDC7A36-AB27-438E-9BE4-B095D6BF61D8}" type="presParOf" srcId="{A6825090-306D-49F5-8078-DF46678FBC45}" destId="{3876344E-50EB-44D6-9F59-4798C077D4C8}" srcOrd="5" destOrd="0" presId="urn:microsoft.com/office/officeart/2005/8/layout/hProcess11"/>
    <dgm:cxn modelId="{B1F6D8D9-1BEF-45ED-AB2E-99C6C09E0359}" type="presParOf" srcId="{A6825090-306D-49F5-8078-DF46678FBC45}" destId="{8F41FD92-A893-441B-8ED0-2BB5995F7B1F}" srcOrd="6" destOrd="0" presId="urn:microsoft.com/office/officeart/2005/8/layout/hProcess11"/>
    <dgm:cxn modelId="{6A9F0A20-0B5F-47B4-9887-8AACAD96440B}" type="presParOf" srcId="{8F41FD92-A893-441B-8ED0-2BB5995F7B1F}" destId="{C0E83964-D750-4B74-AC82-DBD96070FA66}" srcOrd="0" destOrd="0" presId="urn:microsoft.com/office/officeart/2005/8/layout/hProcess11"/>
    <dgm:cxn modelId="{56971906-AE5F-4531-A1CA-5D67F4166418}" type="presParOf" srcId="{8F41FD92-A893-441B-8ED0-2BB5995F7B1F}" destId="{0E55A787-27A1-4447-A2D5-0C5281D716CF}" srcOrd="1" destOrd="0" presId="urn:microsoft.com/office/officeart/2005/8/layout/hProcess11"/>
    <dgm:cxn modelId="{9E33D477-8B93-4B3C-9D5E-D728B79DC787}" type="presParOf" srcId="{8F41FD92-A893-441B-8ED0-2BB5995F7B1F}" destId="{84398220-07A6-4350-BA99-51B37B7582F5}"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4F0F8D-C5A4-4600-923A-A6EECDC46B61}"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n-US"/>
        </a:p>
      </dgm:t>
    </dgm:pt>
    <dgm:pt modelId="{B6270FD9-984C-43D9-8F40-88698D933DC7}">
      <dgm:prSet/>
      <dgm:spPr/>
      <dgm:t>
        <a:bodyPr/>
        <a:lstStyle/>
        <a:p>
          <a:r>
            <a:rPr lang="en-US" b="1" dirty="0"/>
            <a:t>Student Engagement (Portal)</a:t>
          </a:r>
        </a:p>
      </dgm:t>
    </dgm:pt>
    <dgm:pt modelId="{F192BB6F-D351-4C24-9FF8-9874804AE22D}" type="parTrans" cxnId="{A91067CF-DAEA-4A77-BE12-08A8615C1898}">
      <dgm:prSet/>
      <dgm:spPr/>
      <dgm:t>
        <a:bodyPr/>
        <a:lstStyle/>
        <a:p>
          <a:endParaRPr lang="en-US"/>
        </a:p>
      </dgm:t>
    </dgm:pt>
    <dgm:pt modelId="{148CCCA0-A4D1-4641-AB87-3EC574E926CE}" type="sibTrans" cxnId="{A91067CF-DAEA-4A77-BE12-08A8615C1898}">
      <dgm:prSet/>
      <dgm:spPr/>
      <dgm:t>
        <a:bodyPr/>
        <a:lstStyle/>
        <a:p>
          <a:endParaRPr lang="en-US"/>
        </a:p>
      </dgm:t>
    </dgm:pt>
    <dgm:pt modelId="{4759866A-A8FD-4708-93F0-86B0E5523A54}">
      <dgm:prSet/>
      <dgm:spPr/>
      <dgm:t>
        <a:bodyPr/>
        <a:lstStyle/>
        <a:p>
          <a:r>
            <a:rPr lang="en-US" b="1" dirty="0"/>
            <a:t>Core IT Service (WCMS)</a:t>
          </a:r>
        </a:p>
      </dgm:t>
    </dgm:pt>
    <dgm:pt modelId="{0124B923-5794-427F-8129-0AAABC3804DF}" type="parTrans" cxnId="{E9DE696C-19FD-4D8B-B222-E19DF97061FC}">
      <dgm:prSet/>
      <dgm:spPr/>
      <dgm:t>
        <a:bodyPr/>
        <a:lstStyle/>
        <a:p>
          <a:endParaRPr lang="en-US"/>
        </a:p>
      </dgm:t>
    </dgm:pt>
    <dgm:pt modelId="{C07AC6E5-D0D6-490D-B4AE-75F831B8A987}" type="sibTrans" cxnId="{E9DE696C-19FD-4D8B-B222-E19DF97061FC}">
      <dgm:prSet/>
      <dgm:spPr/>
      <dgm:t>
        <a:bodyPr/>
        <a:lstStyle/>
        <a:p>
          <a:endParaRPr lang="en-US"/>
        </a:p>
      </dgm:t>
    </dgm:pt>
    <dgm:pt modelId="{15C07559-D6DE-4422-84CC-819363338F85}">
      <dgm:prSet/>
      <dgm:spPr/>
      <dgm:t>
        <a:bodyPr/>
        <a:lstStyle/>
        <a:p>
          <a:r>
            <a:rPr lang="en-US" dirty="0"/>
            <a:t>Emerging </a:t>
          </a:r>
          <a:r>
            <a:rPr lang="en-US" b="1" dirty="0"/>
            <a:t>Academic Use</a:t>
          </a:r>
        </a:p>
      </dgm:t>
    </dgm:pt>
    <dgm:pt modelId="{1A19271A-AF64-4712-B304-997ABF6DF0A8}" type="parTrans" cxnId="{176F22F9-C6FF-44DE-9B8B-07AE60D7459B}">
      <dgm:prSet/>
      <dgm:spPr/>
      <dgm:t>
        <a:bodyPr/>
        <a:lstStyle/>
        <a:p>
          <a:endParaRPr lang="en-US"/>
        </a:p>
      </dgm:t>
    </dgm:pt>
    <dgm:pt modelId="{D60E07AF-31F3-4800-9BDE-39C1AD5E065E}" type="sibTrans" cxnId="{176F22F9-C6FF-44DE-9B8B-07AE60D7459B}">
      <dgm:prSet/>
      <dgm:spPr/>
      <dgm:t>
        <a:bodyPr/>
        <a:lstStyle/>
        <a:p>
          <a:endParaRPr lang="en-US"/>
        </a:p>
      </dgm:t>
    </dgm:pt>
    <dgm:pt modelId="{3E33FE6D-17C3-4F18-9D86-CD24AC831911}">
      <dgm:prSet/>
      <dgm:spPr/>
      <dgm:t>
        <a:bodyPr/>
        <a:lstStyle/>
        <a:p>
          <a:r>
            <a:rPr lang="en-US" b="1" dirty="0"/>
            <a:t>For Students by Students</a:t>
          </a:r>
        </a:p>
      </dgm:t>
    </dgm:pt>
    <dgm:pt modelId="{65A56776-3D3D-4672-A489-9DDA8B7C4F00}" type="parTrans" cxnId="{0AD9ACD3-EDB5-44D7-A7EB-FA1CE8D89CAA}">
      <dgm:prSet/>
      <dgm:spPr/>
      <dgm:t>
        <a:bodyPr/>
        <a:lstStyle/>
        <a:p>
          <a:endParaRPr lang="en-US"/>
        </a:p>
      </dgm:t>
    </dgm:pt>
    <dgm:pt modelId="{CF471727-E12F-4A82-81A8-58CAFB770A41}" type="sibTrans" cxnId="{0AD9ACD3-EDB5-44D7-A7EB-FA1CE8D89CAA}">
      <dgm:prSet/>
      <dgm:spPr/>
      <dgm:t>
        <a:bodyPr/>
        <a:lstStyle/>
        <a:p>
          <a:endParaRPr lang="en-US"/>
        </a:p>
      </dgm:t>
    </dgm:pt>
    <dgm:pt modelId="{68817240-3BE9-42F3-883B-FC31DA17296B}">
      <dgm:prSet/>
      <dgm:spPr/>
      <dgm:t>
        <a:bodyPr/>
        <a:lstStyle/>
        <a:p>
          <a:r>
            <a:rPr lang="en-US" b="1" dirty="0"/>
            <a:t>Open Data API</a:t>
          </a:r>
        </a:p>
      </dgm:t>
    </dgm:pt>
    <dgm:pt modelId="{58A7BF2C-16E2-4B7D-830C-CFF6E6F5DFF7}" type="parTrans" cxnId="{68DF0331-ACD5-4BCE-AB85-1F1543D6C86E}">
      <dgm:prSet/>
      <dgm:spPr/>
      <dgm:t>
        <a:bodyPr/>
        <a:lstStyle/>
        <a:p>
          <a:endParaRPr lang="en-CA"/>
        </a:p>
      </dgm:t>
    </dgm:pt>
    <dgm:pt modelId="{08A71EE2-73A3-475F-8A8C-E88347FE73F7}" type="sibTrans" cxnId="{68DF0331-ACD5-4BCE-AB85-1F1543D6C86E}">
      <dgm:prSet/>
      <dgm:spPr/>
      <dgm:t>
        <a:bodyPr/>
        <a:lstStyle/>
        <a:p>
          <a:endParaRPr lang="en-CA"/>
        </a:p>
      </dgm:t>
    </dgm:pt>
    <dgm:pt modelId="{B10E703A-B43A-46B0-BD3D-A214B44AF277}" type="pres">
      <dgm:prSet presAssocID="{374F0F8D-C5A4-4600-923A-A6EECDC46B61}" presName="cycle" presStyleCnt="0">
        <dgm:presLayoutVars>
          <dgm:chMax val="1"/>
          <dgm:dir/>
          <dgm:animLvl val="ctr"/>
          <dgm:resizeHandles val="exact"/>
        </dgm:presLayoutVars>
      </dgm:prSet>
      <dgm:spPr/>
      <dgm:t>
        <a:bodyPr/>
        <a:lstStyle/>
        <a:p>
          <a:endParaRPr lang="en-US"/>
        </a:p>
      </dgm:t>
    </dgm:pt>
    <dgm:pt modelId="{14DE8969-2680-48D2-AA4B-724B8FAA3789}" type="pres">
      <dgm:prSet presAssocID="{68817240-3BE9-42F3-883B-FC31DA17296B}" presName="centerShape" presStyleLbl="node0" presStyleIdx="0" presStyleCnt="1"/>
      <dgm:spPr/>
      <dgm:t>
        <a:bodyPr/>
        <a:lstStyle/>
        <a:p>
          <a:endParaRPr lang="en-US"/>
        </a:p>
      </dgm:t>
    </dgm:pt>
    <dgm:pt modelId="{D436EFB3-4FA1-4E43-9233-21D070BBD066}" type="pres">
      <dgm:prSet presAssocID="{F192BB6F-D351-4C24-9FF8-9874804AE22D}" presName="Name9" presStyleLbl="parChTrans1D2" presStyleIdx="0" presStyleCnt="4"/>
      <dgm:spPr/>
      <dgm:t>
        <a:bodyPr/>
        <a:lstStyle/>
        <a:p>
          <a:endParaRPr lang="en-US"/>
        </a:p>
      </dgm:t>
    </dgm:pt>
    <dgm:pt modelId="{95377192-C0FA-4272-9E06-44E22D21A9C4}" type="pres">
      <dgm:prSet presAssocID="{F192BB6F-D351-4C24-9FF8-9874804AE22D}" presName="connTx" presStyleLbl="parChTrans1D2" presStyleIdx="0" presStyleCnt="4"/>
      <dgm:spPr/>
      <dgm:t>
        <a:bodyPr/>
        <a:lstStyle/>
        <a:p>
          <a:endParaRPr lang="en-US"/>
        </a:p>
      </dgm:t>
    </dgm:pt>
    <dgm:pt modelId="{26BBB5A4-E947-4F0A-ACDC-7E92CC7B6104}" type="pres">
      <dgm:prSet presAssocID="{B6270FD9-984C-43D9-8F40-88698D933DC7}" presName="node" presStyleLbl="node1" presStyleIdx="0" presStyleCnt="4">
        <dgm:presLayoutVars>
          <dgm:bulletEnabled val="1"/>
        </dgm:presLayoutVars>
      </dgm:prSet>
      <dgm:spPr/>
      <dgm:t>
        <a:bodyPr/>
        <a:lstStyle/>
        <a:p>
          <a:endParaRPr lang="en-US"/>
        </a:p>
      </dgm:t>
    </dgm:pt>
    <dgm:pt modelId="{BCB542DC-9927-457E-B753-995314D16D22}" type="pres">
      <dgm:prSet presAssocID="{0124B923-5794-427F-8129-0AAABC3804DF}" presName="Name9" presStyleLbl="parChTrans1D2" presStyleIdx="1" presStyleCnt="4"/>
      <dgm:spPr/>
      <dgm:t>
        <a:bodyPr/>
        <a:lstStyle/>
        <a:p>
          <a:endParaRPr lang="en-US"/>
        </a:p>
      </dgm:t>
    </dgm:pt>
    <dgm:pt modelId="{3CA6AE8C-9EF4-4304-BC1B-39F745FA5829}" type="pres">
      <dgm:prSet presAssocID="{0124B923-5794-427F-8129-0AAABC3804DF}" presName="connTx" presStyleLbl="parChTrans1D2" presStyleIdx="1" presStyleCnt="4"/>
      <dgm:spPr/>
      <dgm:t>
        <a:bodyPr/>
        <a:lstStyle/>
        <a:p>
          <a:endParaRPr lang="en-US"/>
        </a:p>
      </dgm:t>
    </dgm:pt>
    <dgm:pt modelId="{69B9A8DE-3D88-4BB4-B215-680D08BE85CC}" type="pres">
      <dgm:prSet presAssocID="{4759866A-A8FD-4708-93F0-86B0E5523A54}" presName="node" presStyleLbl="node1" presStyleIdx="1" presStyleCnt="4">
        <dgm:presLayoutVars>
          <dgm:bulletEnabled val="1"/>
        </dgm:presLayoutVars>
      </dgm:prSet>
      <dgm:spPr/>
      <dgm:t>
        <a:bodyPr/>
        <a:lstStyle/>
        <a:p>
          <a:endParaRPr lang="en-US"/>
        </a:p>
      </dgm:t>
    </dgm:pt>
    <dgm:pt modelId="{A32E58DC-766E-49C2-9CC7-6852FC5CC8A4}" type="pres">
      <dgm:prSet presAssocID="{65A56776-3D3D-4672-A489-9DDA8B7C4F00}" presName="Name9" presStyleLbl="parChTrans1D2" presStyleIdx="2" presStyleCnt="4"/>
      <dgm:spPr/>
      <dgm:t>
        <a:bodyPr/>
        <a:lstStyle/>
        <a:p>
          <a:endParaRPr lang="en-US"/>
        </a:p>
      </dgm:t>
    </dgm:pt>
    <dgm:pt modelId="{A38E9FDB-40CE-4A2C-BABD-D8CAB6961404}" type="pres">
      <dgm:prSet presAssocID="{65A56776-3D3D-4672-A489-9DDA8B7C4F00}" presName="connTx" presStyleLbl="parChTrans1D2" presStyleIdx="2" presStyleCnt="4"/>
      <dgm:spPr/>
      <dgm:t>
        <a:bodyPr/>
        <a:lstStyle/>
        <a:p>
          <a:endParaRPr lang="en-US"/>
        </a:p>
      </dgm:t>
    </dgm:pt>
    <dgm:pt modelId="{BA19CEB9-ADAE-4378-ACBE-4496600C54D9}" type="pres">
      <dgm:prSet presAssocID="{3E33FE6D-17C3-4F18-9D86-CD24AC831911}" presName="node" presStyleLbl="node1" presStyleIdx="2" presStyleCnt="4">
        <dgm:presLayoutVars>
          <dgm:bulletEnabled val="1"/>
        </dgm:presLayoutVars>
      </dgm:prSet>
      <dgm:spPr/>
      <dgm:t>
        <a:bodyPr/>
        <a:lstStyle/>
        <a:p>
          <a:endParaRPr lang="en-US"/>
        </a:p>
      </dgm:t>
    </dgm:pt>
    <dgm:pt modelId="{9FF268E7-FA39-45FD-A58C-E8A504B8BD7A}" type="pres">
      <dgm:prSet presAssocID="{1A19271A-AF64-4712-B304-997ABF6DF0A8}" presName="Name9" presStyleLbl="parChTrans1D2" presStyleIdx="3" presStyleCnt="4"/>
      <dgm:spPr/>
      <dgm:t>
        <a:bodyPr/>
        <a:lstStyle/>
        <a:p>
          <a:endParaRPr lang="en-US"/>
        </a:p>
      </dgm:t>
    </dgm:pt>
    <dgm:pt modelId="{9E18BDB9-0607-44E1-B6F9-11A3071F6012}" type="pres">
      <dgm:prSet presAssocID="{1A19271A-AF64-4712-B304-997ABF6DF0A8}" presName="connTx" presStyleLbl="parChTrans1D2" presStyleIdx="3" presStyleCnt="4"/>
      <dgm:spPr/>
      <dgm:t>
        <a:bodyPr/>
        <a:lstStyle/>
        <a:p>
          <a:endParaRPr lang="en-US"/>
        </a:p>
      </dgm:t>
    </dgm:pt>
    <dgm:pt modelId="{05E62E98-3DAA-4E7D-9CCD-A540F0C7544B}" type="pres">
      <dgm:prSet presAssocID="{15C07559-D6DE-4422-84CC-819363338F85}" presName="node" presStyleLbl="node1" presStyleIdx="3" presStyleCnt="4">
        <dgm:presLayoutVars>
          <dgm:bulletEnabled val="1"/>
        </dgm:presLayoutVars>
      </dgm:prSet>
      <dgm:spPr/>
      <dgm:t>
        <a:bodyPr/>
        <a:lstStyle/>
        <a:p>
          <a:endParaRPr lang="en-US"/>
        </a:p>
      </dgm:t>
    </dgm:pt>
  </dgm:ptLst>
  <dgm:cxnLst>
    <dgm:cxn modelId="{2D31519C-2BAC-464B-8B50-50C43DB86776}" type="presOf" srcId="{374F0F8D-C5A4-4600-923A-A6EECDC46B61}" destId="{B10E703A-B43A-46B0-BD3D-A214B44AF277}" srcOrd="0" destOrd="0" presId="urn:microsoft.com/office/officeart/2005/8/layout/radial1"/>
    <dgm:cxn modelId="{A91067CF-DAEA-4A77-BE12-08A8615C1898}" srcId="{68817240-3BE9-42F3-883B-FC31DA17296B}" destId="{B6270FD9-984C-43D9-8F40-88698D933DC7}" srcOrd="0" destOrd="0" parTransId="{F192BB6F-D351-4C24-9FF8-9874804AE22D}" sibTransId="{148CCCA0-A4D1-4641-AB87-3EC574E926CE}"/>
    <dgm:cxn modelId="{166FB4B6-B2AE-4FA5-A524-BB262E763BAD}" type="presOf" srcId="{68817240-3BE9-42F3-883B-FC31DA17296B}" destId="{14DE8969-2680-48D2-AA4B-724B8FAA3789}" srcOrd="0" destOrd="0" presId="urn:microsoft.com/office/officeart/2005/8/layout/radial1"/>
    <dgm:cxn modelId="{82FACC97-9821-4311-B27A-B849635E4431}" type="presOf" srcId="{1A19271A-AF64-4712-B304-997ABF6DF0A8}" destId="{9FF268E7-FA39-45FD-A58C-E8A504B8BD7A}" srcOrd="0" destOrd="0" presId="urn:microsoft.com/office/officeart/2005/8/layout/radial1"/>
    <dgm:cxn modelId="{0AD9ACD3-EDB5-44D7-A7EB-FA1CE8D89CAA}" srcId="{68817240-3BE9-42F3-883B-FC31DA17296B}" destId="{3E33FE6D-17C3-4F18-9D86-CD24AC831911}" srcOrd="2" destOrd="0" parTransId="{65A56776-3D3D-4672-A489-9DDA8B7C4F00}" sibTransId="{CF471727-E12F-4A82-81A8-58CAFB770A41}"/>
    <dgm:cxn modelId="{176F22F9-C6FF-44DE-9B8B-07AE60D7459B}" srcId="{68817240-3BE9-42F3-883B-FC31DA17296B}" destId="{15C07559-D6DE-4422-84CC-819363338F85}" srcOrd="3" destOrd="0" parTransId="{1A19271A-AF64-4712-B304-997ABF6DF0A8}" sibTransId="{D60E07AF-31F3-4800-9BDE-39C1AD5E065E}"/>
    <dgm:cxn modelId="{68DF0331-ACD5-4BCE-AB85-1F1543D6C86E}" srcId="{374F0F8D-C5A4-4600-923A-A6EECDC46B61}" destId="{68817240-3BE9-42F3-883B-FC31DA17296B}" srcOrd="0" destOrd="0" parTransId="{58A7BF2C-16E2-4B7D-830C-CFF6E6F5DFF7}" sibTransId="{08A71EE2-73A3-475F-8A8C-E88347FE73F7}"/>
    <dgm:cxn modelId="{6A2E1958-CEBB-4179-8E04-A594D2F446E9}" type="presOf" srcId="{F192BB6F-D351-4C24-9FF8-9874804AE22D}" destId="{D436EFB3-4FA1-4E43-9233-21D070BBD066}" srcOrd="0" destOrd="0" presId="urn:microsoft.com/office/officeart/2005/8/layout/radial1"/>
    <dgm:cxn modelId="{803EC470-F28E-4760-8657-3527EDF4FF37}" type="presOf" srcId="{F192BB6F-D351-4C24-9FF8-9874804AE22D}" destId="{95377192-C0FA-4272-9E06-44E22D21A9C4}" srcOrd="1" destOrd="0" presId="urn:microsoft.com/office/officeart/2005/8/layout/radial1"/>
    <dgm:cxn modelId="{6C8244C9-76E1-445B-BDEF-CABB3B073199}" type="presOf" srcId="{4759866A-A8FD-4708-93F0-86B0E5523A54}" destId="{69B9A8DE-3D88-4BB4-B215-680D08BE85CC}" srcOrd="0" destOrd="0" presId="urn:microsoft.com/office/officeart/2005/8/layout/radial1"/>
    <dgm:cxn modelId="{E0E482AE-7A68-42AF-B006-68D63516FCDC}" type="presOf" srcId="{65A56776-3D3D-4672-A489-9DDA8B7C4F00}" destId="{A38E9FDB-40CE-4A2C-BABD-D8CAB6961404}" srcOrd="1" destOrd="0" presId="urn:microsoft.com/office/officeart/2005/8/layout/radial1"/>
    <dgm:cxn modelId="{4EF52A0A-DFC8-4318-8997-E32C16E614A9}" type="presOf" srcId="{0124B923-5794-427F-8129-0AAABC3804DF}" destId="{BCB542DC-9927-457E-B753-995314D16D22}" srcOrd="0" destOrd="0" presId="urn:microsoft.com/office/officeart/2005/8/layout/radial1"/>
    <dgm:cxn modelId="{A4CB55B3-2EAC-41F5-BAF2-324AF9D36C15}" type="presOf" srcId="{1A19271A-AF64-4712-B304-997ABF6DF0A8}" destId="{9E18BDB9-0607-44E1-B6F9-11A3071F6012}" srcOrd="1" destOrd="0" presId="urn:microsoft.com/office/officeart/2005/8/layout/radial1"/>
    <dgm:cxn modelId="{55D8EB39-F0CE-44C9-A377-5942B4509C94}" type="presOf" srcId="{B6270FD9-984C-43D9-8F40-88698D933DC7}" destId="{26BBB5A4-E947-4F0A-ACDC-7E92CC7B6104}" srcOrd="0" destOrd="0" presId="urn:microsoft.com/office/officeart/2005/8/layout/radial1"/>
    <dgm:cxn modelId="{C8B31B6D-2B27-4081-97BF-57B5D3926CCD}" type="presOf" srcId="{3E33FE6D-17C3-4F18-9D86-CD24AC831911}" destId="{BA19CEB9-ADAE-4378-ACBE-4496600C54D9}" srcOrd="0" destOrd="0" presId="urn:microsoft.com/office/officeart/2005/8/layout/radial1"/>
    <dgm:cxn modelId="{6168CD47-3281-42EA-8530-18DA7E523963}" type="presOf" srcId="{0124B923-5794-427F-8129-0AAABC3804DF}" destId="{3CA6AE8C-9EF4-4304-BC1B-39F745FA5829}" srcOrd="1" destOrd="0" presId="urn:microsoft.com/office/officeart/2005/8/layout/radial1"/>
    <dgm:cxn modelId="{2535C987-1B1B-4E35-8ED3-5787D47B51A4}" type="presOf" srcId="{65A56776-3D3D-4672-A489-9DDA8B7C4F00}" destId="{A32E58DC-766E-49C2-9CC7-6852FC5CC8A4}" srcOrd="0" destOrd="0" presId="urn:microsoft.com/office/officeart/2005/8/layout/radial1"/>
    <dgm:cxn modelId="{6DE2C6BD-8865-473F-9E03-56FB59B02093}" type="presOf" srcId="{15C07559-D6DE-4422-84CC-819363338F85}" destId="{05E62E98-3DAA-4E7D-9CCD-A540F0C7544B}" srcOrd="0" destOrd="0" presId="urn:microsoft.com/office/officeart/2005/8/layout/radial1"/>
    <dgm:cxn modelId="{E9DE696C-19FD-4D8B-B222-E19DF97061FC}" srcId="{68817240-3BE9-42F3-883B-FC31DA17296B}" destId="{4759866A-A8FD-4708-93F0-86B0E5523A54}" srcOrd="1" destOrd="0" parTransId="{0124B923-5794-427F-8129-0AAABC3804DF}" sibTransId="{C07AC6E5-D0D6-490D-B4AE-75F831B8A987}"/>
    <dgm:cxn modelId="{E90F173F-971D-40CB-92F2-F19EDA24EB55}" type="presParOf" srcId="{B10E703A-B43A-46B0-BD3D-A214B44AF277}" destId="{14DE8969-2680-48D2-AA4B-724B8FAA3789}" srcOrd="0" destOrd="0" presId="urn:microsoft.com/office/officeart/2005/8/layout/radial1"/>
    <dgm:cxn modelId="{82D9AFD1-5162-42F7-B508-1D8CA4732291}" type="presParOf" srcId="{B10E703A-B43A-46B0-BD3D-A214B44AF277}" destId="{D436EFB3-4FA1-4E43-9233-21D070BBD066}" srcOrd="1" destOrd="0" presId="urn:microsoft.com/office/officeart/2005/8/layout/radial1"/>
    <dgm:cxn modelId="{05000E15-9FD7-40F1-90D3-964C43D4D9CF}" type="presParOf" srcId="{D436EFB3-4FA1-4E43-9233-21D070BBD066}" destId="{95377192-C0FA-4272-9E06-44E22D21A9C4}" srcOrd="0" destOrd="0" presId="urn:microsoft.com/office/officeart/2005/8/layout/radial1"/>
    <dgm:cxn modelId="{2D2E3DA9-4764-4AE9-8074-E493F45775E5}" type="presParOf" srcId="{B10E703A-B43A-46B0-BD3D-A214B44AF277}" destId="{26BBB5A4-E947-4F0A-ACDC-7E92CC7B6104}" srcOrd="2" destOrd="0" presId="urn:microsoft.com/office/officeart/2005/8/layout/radial1"/>
    <dgm:cxn modelId="{DBDF24A5-1F2B-4CA2-B51D-D9B8B83016F2}" type="presParOf" srcId="{B10E703A-B43A-46B0-BD3D-A214B44AF277}" destId="{BCB542DC-9927-457E-B753-995314D16D22}" srcOrd="3" destOrd="0" presId="urn:microsoft.com/office/officeart/2005/8/layout/radial1"/>
    <dgm:cxn modelId="{DB1E97C7-6905-40DD-9EE0-847309B5DB8D}" type="presParOf" srcId="{BCB542DC-9927-457E-B753-995314D16D22}" destId="{3CA6AE8C-9EF4-4304-BC1B-39F745FA5829}" srcOrd="0" destOrd="0" presId="urn:microsoft.com/office/officeart/2005/8/layout/radial1"/>
    <dgm:cxn modelId="{F3E90647-D4E2-4EEA-86BE-1B6BFDCF4861}" type="presParOf" srcId="{B10E703A-B43A-46B0-BD3D-A214B44AF277}" destId="{69B9A8DE-3D88-4BB4-B215-680D08BE85CC}" srcOrd="4" destOrd="0" presId="urn:microsoft.com/office/officeart/2005/8/layout/radial1"/>
    <dgm:cxn modelId="{B31DB516-8AE8-4180-A9A6-C51C0D0F2E48}" type="presParOf" srcId="{B10E703A-B43A-46B0-BD3D-A214B44AF277}" destId="{A32E58DC-766E-49C2-9CC7-6852FC5CC8A4}" srcOrd="5" destOrd="0" presId="urn:microsoft.com/office/officeart/2005/8/layout/radial1"/>
    <dgm:cxn modelId="{A49B2A6F-4541-4D7E-B148-559DA48030C4}" type="presParOf" srcId="{A32E58DC-766E-49C2-9CC7-6852FC5CC8A4}" destId="{A38E9FDB-40CE-4A2C-BABD-D8CAB6961404}" srcOrd="0" destOrd="0" presId="urn:microsoft.com/office/officeart/2005/8/layout/radial1"/>
    <dgm:cxn modelId="{D530A600-3D19-4DEF-9539-C1098E02C977}" type="presParOf" srcId="{B10E703A-B43A-46B0-BD3D-A214B44AF277}" destId="{BA19CEB9-ADAE-4378-ACBE-4496600C54D9}" srcOrd="6" destOrd="0" presId="urn:microsoft.com/office/officeart/2005/8/layout/radial1"/>
    <dgm:cxn modelId="{6DB40517-AF70-4A08-B467-AB69FB1E3E52}" type="presParOf" srcId="{B10E703A-B43A-46B0-BD3D-A214B44AF277}" destId="{9FF268E7-FA39-45FD-A58C-E8A504B8BD7A}" srcOrd="7" destOrd="0" presId="urn:microsoft.com/office/officeart/2005/8/layout/radial1"/>
    <dgm:cxn modelId="{ED0F2927-2DF3-4674-828C-4884524E0642}" type="presParOf" srcId="{9FF268E7-FA39-45FD-A58C-E8A504B8BD7A}" destId="{9E18BDB9-0607-44E1-B6F9-11A3071F6012}" srcOrd="0" destOrd="0" presId="urn:microsoft.com/office/officeart/2005/8/layout/radial1"/>
    <dgm:cxn modelId="{20C3CDC3-2CED-4239-BE61-00B9EF32B7EC}" type="presParOf" srcId="{B10E703A-B43A-46B0-BD3D-A214B44AF277}" destId="{05E62E98-3DAA-4E7D-9CCD-A540F0C7544B}" srcOrd="8"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4F0F8D-C5A4-4600-923A-A6EECDC46B6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EE3F4E7-5231-4077-A8C8-3CCCF64B7668}">
      <dgm:prSet phldrT="[Text]"/>
      <dgm:spPr/>
      <dgm:t>
        <a:bodyPr/>
        <a:lstStyle/>
        <a:p>
          <a:r>
            <a:rPr lang="en-US" b="1" dirty="0"/>
            <a:t>Food Services</a:t>
          </a:r>
        </a:p>
      </dgm:t>
    </dgm:pt>
    <dgm:pt modelId="{BEB380CD-971B-42C7-9787-53AA921C19F8}" type="parTrans" cxnId="{81CB026D-2ECD-4003-9482-0F62E35E0F7E}">
      <dgm:prSet/>
      <dgm:spPr/>
      <dgm:t>
        <a:bodyPr/>
        <a:lstStyle/>
        <a:p>
          <a:endParaRPr lang="en-US"/>
        </a:p>
      </dgm:t>
    </dgm:pt>
    <dgm:pt modelId="{FB034608-C3A8-49F2-9ECC-955F2FF732B0}" type="sibTrans" cxnId="{81CB026D-2ECD-4003-9482-0F62E35E0F7E}">
      <dgm:prSet/>
      <dgm:spPr/>
      <dgm:t>
        <a:bodyPr/>
        <a:lstStyle/>
        <a:p>
          <a:endParaRPr lang="en-US"/>
        </a:p>
      </dgm:t>
    </dgm:pt>
    <dgm:pt modelId="{761F4BB2-457E-438D-A353-E46557C2D5E1}">
      <dgm:prSet/>
      <dgm:spPr/>
      <dgm:t>
        <a:bodyPr/>
        <a:lstStyle/>
        <a:p>
          <a:r>
            <a:rPr lang="en-US" b="1" dirty="0"/>
            <a:t>News and Events</a:t>
          </a:r>
        </a:p>
      </dgm:t>
    </dgm:pt>
    <dgm:pt modelId="{E444282D-F45F-474E-B5BE-2E2062CA6867}" type="parTrans" cxnId="{4211FF2B-81D9-49E0-8B7F-EAC06CBAEB31}">
      <dgm:prSet/>
      <dgm:spPr/>
      <dgm:t>
        <a:bodyPr/>
        <a:lstStyle/>
        <a:p>
          <a:endParaRPr lang="en-US"/>
        </a:p>
      </dgm:t>
    </dgm:pt>
    <dgm:pt modelId="{4C302F95-D6D1-453F-8EDF-739083C06A00}" type="sibTrans" cxnId="{4211FF2B-81D9-49E0-8B7F-EAC06CBAEB31}">
      <dgm:prSet/>
      <dgm:spPr/>
      <dgm:t>
        <a:bodyPr/>
        <a:lstStyle/>
        <a:p>
          <a:endParaRPr lang="en-US"/>
        </a:p>
      </dgm:t>
    </dgm:pt>
    <dgm:pt modelId="{3032F03F-8391-4331-A25A-FDE966DBA797}">
      <dgm:prSet/>
      <dgm:spPr/>
      <dgm:t>
        <a:bodyPr/>
        <a:lstStyle/>
        <a:p>
          <a:r>
            <a:rPr lang="en-US" b="1" dirty="0"/>
            <a:t>CO-OP</a:t>
          </a:r>
        </a:p>
      </dgm:t>
    </dgm:pt>
    <dgm:pt modelId="{1EAF9BF7-AABC-48D8-81B3-E72D7D5B82B0}" type="parTrans" cxnId="{796852D4-FEF1-458B-B35F-C3D9D35E01FC}">
      <dgm:prSet/>
      <dgm:spPr/>
      <dgm:t>
        <a:bodyPr/>
        <a:lstStyle/>
        <a:p>
          <a:endParaRPr lang="en-US"/>
        </a:p>
      </dgm:t>
    </dgm:pt>
    <dgm:pt modelId="{211E3082-EBEF-4398-B7CB-385719514ABD}" type="sibTrans" cxnId="{796852D4-FEF1-458B-B35F-C3D9D35E01FC}">
      <dgm:prSet/>
      <dgm:spPr/>
      <dgm:t>
        <a:bodyPr/>
        <a:lstStyle/>
        <a:p>
          <a:endParaRPr lang="en-US"/>
        </a:p>
      </dgm:t>
    </dgm:pt>
    <dgm:pt modelId="{51C73177-8E46-4448-92DE-EC2318CD00C1}">
      <dgm:prSet/>
      <dgm:spPr/>
      <dgm:t>
        <a:bodyPr/>
        <a:lstStyle/>
        <a:p>
          <a:r>
            <a:rPr lang="en-US" b="1" dirty="0" err="1"/>
            <a:t>WATpark</a:t>
          </a:r>
          <a:endParaRPr lang="en-US" b="1" dirty="0"/>
        </a:p>
      </dgm:t>
    </dgm:pt>
    <dgm:pt modelId="{553F2FF1-01A2-47F5-8D04-85C51AE7CA6D}" type="parTrans" cxnId="{AFB67583-2DB2-46A4-94EC-1246312FA191}">
      <dgm:prSet/>
      <dgm:spPr/>
      <dgm:t>
        <a:bodyPr/>
        <a:lstStyle/>
        <a:p>
          <a:endParaRPr lang="en-CA"/>
        </a:p>
      </dgm:t>
    </dgm:pt>
    <dgm:pt modelId="{E22BBFAD-BA78-4FD3-B9D7-8069CB319064}" type="sibTrans" cxnId="{AFB67583-2DB2-46A4-94EC-1246312FA191}">
      <dgm:prSet/>
      <dgm:spPr/>
      <dgm:t>
        <a:bodyPr/>
        <a:lstStyle/>
        <a:p>
          <a:endParaRPr lang="en-CA"/>
        </a:p>
      </dgm:t>
    </dgm:pt>
    <dgm:pt modelId="{576A5E74-D086-4F8B-880F-160BE0240D75}">
      <dgm:prSet/>
      <dgm:spPr/>
      <dgm:t>
        <a:bodyPr/>
        <a:lstStyle/>
        <a:p>
          <a:r>
            <a:rPr lang="en-US" b="1" dirty="0"/>
            <a:t>New Campus Map</a:t>
          </a:r>
        </a:p>
      </dgm:t>
    </dgm:pt>
    <dgm:pt modelId="{95F376D4-A72D-466B-BF90-78171E0D4EA0}" type="parTrans" cxnId="{B7E3C408-CB9B-4C7A-88D4-CB05C619F3AB}">
      <dgm:prSet/>
      <dgm:spPr/>
      <dgm:t>
        <a:bodyPr/>
        <a:lstStyle/>
        <a:p>
          <a:endParaRPr lang="en-CA"/>
        </a:p>
      </dgm:t>
    </dgm:pt>
    <dgm:pt modelId="{09C185E5-BC18-4E5F-91AD-41934C4E6EEB}" type="sibTrans" cxnId="{B7E3C408-CB9B-4C7A-88D4-CB05C619F3AB}">
      <dgm:prSet/>
      <dgm:spPr/>
      <dgm:t>
        <a:bodyPr/>
        <a:lstStyle/>
        <a:p>
          <a:endParaRPr lang="en-CA"/>
        </a:p>
      </dgm:t>
    </dgm:pt>
    <dgm:pt modelId="{3E17EEA0-76A8-40EF-959B-34B434783988}">
      <dgm:prSet/>
      <dgm:spPr/>
      <dgm:t>
        <a:bodyPr/>
        <a:lstStyle/>
        <a:p>
          <a:r>
            <a:rPr lang="en-US" b="1" dirty="0"/>
            <a:t>Services</a:t>
          </a:r>
        </a:p>
      </dgm:t>
    </dgm:pt>
    <dgm:pt modelId="{33B22750-BA39-4F10-933D-C959F036E842}" type="parTrans" cxnId="{DDEB6073-9847-4591-81A0-94CDAFD858BD}">
      <dgm:prSet/>
      <dgm:spPr/>
      <dgm:t>
        <a:bodyPr/>
        <a:lstStyle/>
        <a:p>
          <a:endParaRPr lang="en-CA"/>
        </a:p>
      </dgm:t>
    </dgm:pt>
    <dgm:pt modelId="{315E328A-8AAA-4E20-A005-1EA6ADAEB44B}" type="sibTrans" cxnId="{DDEB6073-9847-4591-81A0-94CDAFD858BD}">
      <dgm:prSet/>
      <dgm:spPr/>
      <dgm:t>
        <a:bodyPr/>
        <a:lstStyle/>
        <a:p>
          <a:endParaRPr lang="en-CA"/>
        </a:p>
      </dgm:t>
    </dgm:pt>
    <dgm:pt modelId="{16F0F649-C5AF-490B-A2E1-93F5EBC3085B}">
      <dgm:prSet/>
      <dgm:spPr/>
      <dgm:t>
        <a:bodyPr/>
        <a:lstStyle/>
        <a:p>
          <a:r>
            <a:rPr lang="en-US" b="1" dirty="0"/>
            <a:t>Awards</a:t>
          </a:r>
        </a:p>
      </dgm:t>
    </dgm:pt>
    <dgm:pt modelId="{F95BAD68-2480-4A36-80B1-91A9A2E23875}" type="parTrans" cxnId="{EEA3DBD5-4E53-4795-B1E3-AACEB2A54DD6}">
      <dgm:prSet/>
      <dgm:spPr/>
      <dgm:t>
        <a:bodyPr/>
        <a:lstStyle/>
        <a:p>
          <a:endParaRPr lang="en-CA"/>
        </a:p>
      </dgm:t>
    </dgm:pt>
    <dgm:pt modelId="{7581B19B-B8BF-40AC-B52F-190DB93B2D81}" type="sibTrans" cxnId="{EEA3DBD5-4E53-4795-B1E3-AACEB2A54DD6}">
      <dgm:prSet/>
      <dgm:spPr/>
      <dgm:t>
        <a:bodyPr/>
        <a:lstStyle/>
        <a:p>
          <a:endParaRPr lang="en-CA"/>
        </a:p>
      </dgm:t>
    </dgm:pt>
    <dgm:pt modelId="{61B37ACA-CA50-414C-BC1D-59C8AC8CF428}">
      <dgm:prSet/>
      <dgm:spPr/>
      <dgm:t>
        <a:bodyPr/>
        <a:lstStyle/>
        <a:p>
          <a:r>
            <a:rPr lang="en-US" b="1" dirty="0"/>
            <a:t>Tutors</a:t>
          </a:r>
        </a:p>
      </dgm:t>
    </dgm:pt>
    <dgm:pt modelId="{D2E48C27-741E-49A7-9806-0A311AF78BC3}" type="sibTrans" cxnId="{F310D17C-DF54-410C-8B13-D461694554EE}">
      <dgm:prSet/>
      <dgm:spPr/>
      <dgm:t>
        <a:bodyPr/>
        <a:lstStyle/>
        <a:p>
          <a:endParaRPr lang="en-CA"/>
        </a:p>
      </dgm:t>
    </dgm:pt>
    <dgm:pt modelId="{8195E3F5-6032-4A9C-AF7F-5F69D8A1610D}" type="parTrans" cxnId="{F310D17C-DF54-410C-8B13-D461694554EE}">
      <dgm:prSet/>
      <dgm:spPr/>
      <dgm:t>
        <a:bodyPr/>
        <a:lstStyle/>
        <a:p>
          <a:endParaRPr lang="en-CA"/>
        </a:p>
      </dgm:t>
    </dgm:pt>
    <dgm:pt modelId="{73BDC89E-1A66-46B0-B30C-F3508067F0BF}" type="pres">
      <dgm:prSet presAssocID="{374F0F8D-C5A4-4600-923A-A6EECDC46B61}" presName="diagram" presStyleCnt="0">
        <dgm:presLayoutVars>
          <dgm:dir/>
          <dgm:resizeHandles val="exact"/>
        </dgm:presLayoutVars>
      </dgm:prSet>
      <dgm:spPr/>
      <dgm:t>
        <a:bodyPr/>
        <a:lstStyle/>
        <a:p>
          <a:endParaRPr lang="en-US"/>
        </a:p>
      </dgm:t>
    </dgm:pt>
    <dgm:pt modelId="{6DFF3584-C737-4E39-A533-98415891A553}" type="pres">
      <dgm:prSet presAssocID="{AEE3F4E7-5231-4077-A8C8-3CCCF64B7668}" presName="node" presStyleLbl="node1" presStyleIdx="0" presStyleCnt="8">
        <dgm:presLayoutVars>
          <dgm:bulletEnabled val="1"/>
        </dgm:presLayoutVars>
      </dgm:prSet>
      <dgm:spPr/>
      <dgm:t>
        <a:bodyPr/>
        <a:lstStyle/>
        <a:p>
          <a:endParaRPr lang="en-US"/>
        </a:p>
      </dgm:t>
    </dgm:pt>
    <dgm:pt modelId="{F30F8A44-23C5-481C-A81E-42AAF4231270}" type="pres">
      <dgm:prSet presAssocID="{FB034608-C3A8-49F2-9ECC-955F2FF732B0}" presName="sibTrans" presStyleCnt="0"/>
      <dgm:spPr/>
    </dgm:pt>
    <dgm:pt modelId="{E9E796E4-F270-4E06-911A-C13821A19B55}" type="pres">
      <dgm:prSet presAssocID="{761F4BB2-457E-438D-A353-E46557C2D5E1}" presName="node" presStyleLbl="node1" presStyleIdx="1" presStyleCnt="8">
        <dgm:presLayoutVars>
          <dgm:bulletEnabled val="1"/>
        </dgm:presLayoutVars>
      </dgm:prSet>
      <dgm:spPr/>
      <dgm:t>
        <a:bodyPr/>
        <a:lstStyle/>
        <a:p>
          <a:endParaRPr lang="en-US"/>
        </a:p>
      </dgm:t>
    </dgm:pt>
    <dgm:pt modelId="{7ACEDD55-3515-4F62-AB7B-7F682FB393ED}" type="pres">
      <dgm:prSet presAssocID="{4C302F95-D6D1-453F-8EDF-739083C06A00}" presName="sibTrans" presStyleCnt="0"/>
      <dgm:spPr/>
    </dgm:pt>
    <dgm:pt modelId="{F8580081-385B-4F9E-A9C0-BFD01CE93CEA}" type="pres">
      <dgm:prSet presAssocID="{3032F03F-8391-4331-A25A-FDE966DBA797}" presName="node" presStyleLbl="node1" presStyleIdx="2" presStyleCnt="8">
        <dgm:presLayoutVars>
          <dgm:bulletEnabled val="1"/>
        </dgm:presLayoutVars>
      </dgm:prSet>
      <dgm:spPr/>
      <dgm:t>
        <a:bodyPr/>
        <a:lstStyle/>
        <a:p>
          <a:endParaRPr lang="en-US"/>
        </a:p>
      </dgm:t>
    </dgm:pt>
    <dgm:pt modelId="{EB469C19-C1C9-474E-91DF-2673EAFA89D5}" type="pres">
      <dgm:prSet presAssocID="{211E3082-EBEF-4398-B7CB-385719514ABD}" presName="sibTrans" presStyleCnt="0"/>
      <dgm:spPr/>
    </dgm:pt>
    <dgm:pt modelId="{CAEDD8DC-FABF-4149-8DEE-9FD5AD5D7D03}" type="pres">
      <dgm:prSet presAssocID="{51C73177-8E46-4448-92DE-EC2318CD00C1}" presName="node" presStyleLbl="node1" presStyleIdx="3" presStyleCnt="8">
        <dgm:presLayoutVars>
          <dgm:bulletEnabled val="1"/>
        </dgm:presLayoutVars>
      </dgm:prSet>
      <dgm:spPr/>
      <dgm:t>
        <a:bodyPr/>
        <a:lstStyle/>
        <a:p>
          <a:endParaRPr lang="en-US"/>
        </a:p>
      </dgm:t>
    </dgm:pt>
    <dgm:pt modelId="{2EB91E9A-9B35-450F-BFBC-571792357A56}" type="pres">
      <dgm:prSet presAssocID="{E22BBFAD-BA78-4FD3-B9D7-8069CB319064}" presName="sibTrans" presStyleCnt="0"/>
      <dgm:spPr/>
    </dgm:pt>
    <dgm:pt modelId="{F163CA07-9714-4E57-BD0B-25894675EF10}" type="pres">
      <dgm:prSet presAssocID="{576A5E74-D086-4F8B-880F-160BE0240D75}" presName="node" presStyleLbl="node1" presStyleIdx="4" presStyleCnt="8">
        <dgm:presLayoutVars>
          <dgm:bulletEnabled val="1"/>
        </dgm:presLayoutVars>
      </dgm:prSet>
      <dgm:spPr/>
      <dgm:t>
        <a:bodyPr/>
        <a:lstStyle/>
        <a:p>
          <a:endParaRPr lang="en-US"/>
        </a:p>
      </dgm:t>
    </dgm:pt>
    <dgm:pt modelId="{15395550-031C-4402-8327-CB254E6ACC29}" type="pres">
      <dgm:prSet presAssocID="{09C185E5-BC18-4E5F-91AD-41934C4E6EEB}" presName="sibTrans" presStyleCnt="0"/>
      <dgm:spPr/>
    </dgm:pt>
    <dgm:pt modelId="{E72EA46A-FFCC-43BD-B3ED-054EEF3B6ACA}" type="pres">
      <dgm:prSet presAssocID="{61B37ACA-CA50-414C-BC1D-59C8AC8CF428}" presName="node" presStyleLbl="node1" presStyleIdx="5" presStyleCnt="8">
        <dgm:presLayoutVars>
          <dgm:bulletEnabled val="1"/>
        </dgm:presLayoutVars>
      </dgm:prSet>
      <dgm:spPr/>
      <dgm:t>
        <a:bodyPr/>
        <a:lstStyle/>
        <a:p>
          <a:endParaRPr lang="en-US"/>
        </a:p>
      </dgm:t>
    </dgm:pt>
    <dgm:pt modelId="{AFEBBF1F-6E31-477D-9093-8F851FBAD4C0}" type="pres">
      <dgm:prSet presAssocID="{D2E48C27-741E-49A7-9806-0A311AF78BC3}" presName="sibTrans" presStyleCnt="0"/>
      <dgm:spPr/>
    </dgm:pt>
    <dgm:pt modelId="{DE98D565-8D77-43CE-9726-5708068265BB}" type="pres">
      <dgm:prSet presAssocID="{3E17EEA0-76A8-40EF-959B-34B434783988}" presName="node" presStyleLbl="node1" presStyleIdx="6" presStyleCnt="8">
        <dgm:presLayoutVars>
          <dgm:bulletEnabled val="1"/>
        </dgm:presLayoutVars>
      </dgm:prSet>
      <dgm:spPr/>
      <dgm:t>
        <a:bodyPr/>
        <a:lstStyle/>
        <a:p>
          <a:endParaRPr lang="en-US"/>
        </a:p>
      </dgm:t>
    </dgm:pt>
    <dgm:pt modelId="{D7A4D38A-8E26-4ED3-94CA-5BF2270BF3EC}" type="pres">
      <dgm:prSet presAssocID="{315E328A-8AAA-4E20-A005-1EA6ADAEB44B}" presName="sibTrans" presStyleCnt="0"/>
      <dgm:spPr/>
    </dgm:pt>
    <dgm:pt modelId="{33CFBF02-D2C7-42E4-BE65-F54602E97FC4}" type="pres">
      <dgm:prSet presAssocID="{16F0F649-C5AF-490B-A2E1-93F5EBC3085B}" presName="node" presStyleLbl="node1" presStyleIdx="7" presStyleCnt="8">
        <dgm:presLayoutVars>
          <dgm:bulletEnabled val="1"/>
        </dgm:presLayoutVars>
      </dgm:prSet>
      <dgm:spPr/>
      <dgm:t>
        <a:bodyPr/>
        <a:lstStyle/>
        <a:p>
          <a:endParaRPr lang="en-US"/>
        </a:p>
      </dgm:t>
    </dgm:pt>
  </dgm:ptLst>
  <dgm:cxnLst>
    <dgm:cxn modelId="{5CA08B1E-1B21-49A2-9EE4-DACC50DAD171}" type="presOf" srcId="{374F0F8D-C5A4-4600-923A-A6EECDC46B61}" destId="{73BDC89E-1A66-46B0-B30C-F3508067F0BF}" srcOrd="0" destOrd="0" presId="urn:microsoft.com/office/officeart/2005/8/layout/default"/>
    <dgm:cxn modelId="{273C3A69-D664-493B-B7C8-05C11C4F3CFF}" type="presOf" srcId="{3E17EEA0-76A8-40EF-959B-34B434783988}" destId="{DE98D565-8D77-43CE-9726-5708068265BB}" srcOrd="0" destOrd="0" presId="urn:microsoft.com/office/officeart/2005/8/layout/default"/>
    <dgm:cxn modelId="{B7E3C408-CB9B-4C7A-88D4-CB05C619F3AB}" srcId="{374F0F8D-C5A4-4600-923A-A6EECDC46B61}" destId="{576A5E74-D086-4F8B-880F-160BE0240D75}" srcOrd="4" destOrd="0" parTransId="{95F376D4-A72D-466B-BF90-78171E0D4EA0}" sibTransId="{09C185E5-BC18-4E5F-91AD-41934C4E6EEB}"/>
    <dgm:cxn modelId="{796852D4-FEF1-458B-B35F-C3D9D35E01FC}" srcId="{374F0F8D-C5A4-4600-923A-A6EECDC46B61}" destId="{3032F03F-8391-4331-A25A-FDE966DBA797}" srcOrd="2" destOrd="0" parTransId="{1EAF9BF7-AABC-48D8-81B3-E72D7D5B82B0}" sibTransId="{211E3082-EBEF-4398-B7CB-385719514ABD}"/>
    <dgm:cxn modelId="{81CB026D-2ECD-4003-9482-0F62E35E0F7E}" srcId="{374F0F8D-C5A4-4600-923A-A6EECDC46B61}" destId="{AEE3F4E7-5231-4077-A8C8-3CCCF64B7668}" srcOrd="0" destOrd="0" parTransId="{BEB380CD-971B-42C7-9787-53AA921C19F8}" sibTransId="{FB034608-C3A8-49F2-9ECC-955F2FF732B0}"/>
    <dgm:cxn modelId="{72830067-BF07-4420-A4DE-AD503900E8C0}" type="presOf" srcId="{576A5E74-D086-4F8B-880F-160BE0240D75}" destId="{F163CA07-9714-4E57-BD0B-25894675EF10}" srcOrd="0" destOrd="0" presId="urn:microsoft.com/office/officeart/2005/8/layout/default"/>
    <dgm:cxn modelId="{7E43E58D-FB06-45E6-A3EF-5403207BF75D}" type="presOf" srcId="{3032F03F-8391-4331-A25A-FDE966DBA797}" destId="{F8580081-385B-4F9E-A9C0-BFD01CE93CEA}" srcOrd="0" destOrd="0" presId="urn:microsoft.com/office/officeart/2005/8/layout/default"/>
    <dgm:cxn modelId="{71B4299C-E006-460C-BBE6-82C375349C5B}" type="presOf" srcId="{AEE3F4E7-5231-4077-A8C8-3CCCF64B7668}" destId="{6DFF3584-C737-4E39-A533-98415891A553}" srcOrd="0" destOrd="0" presId="urn:microsoft.com/office/officeart/2005/8/layout/default"/>
    <dgm:cxn modelId="{4211FF2B-81D9-49E0-8B7F-EAC06CBAEB31}" srcId="{374F0F8D-C5A4-4600-923A-A6EECDC46B61}" destId="{761F4BB2-457E-438D-A353-E46557C2D5E1}" srcOrd="1" destOrd="0" parTransId="{E444282D-F45F-474E-B5BE-2E2062CA6867}" sibTransId="{4C302F95-D6D1-453F-8EDF-739083C06A00}"/>
    <dgm:cxn modelId="{F310D17C-DF54-410C-8B13-D461694554EE}" srcId="{374F0F8D-C5A4-4600-923A-A6EECDC46B61}" destId="{61B37ACA-CA50-414C-BC1D-59C8AC8CF428}" srcOrd="5" destOrd="0" parTransId="{8195E3F5-6032-4A9C-AF7F-5F69D8A1610D}" sibTransId="{D2E48C27-741E-49A7-9806-0A311AF78BC3}"/>
    <dgm:cxn modelId="{53C1870A-6258-4403-BB0E-1DA6C1592A60}" type="presOf" srcId="{761F4BB2-457E-438D-A353-E46557C2D5E1}" destId="{E9E796E4-F270-4E06-911A-C13821A19B55}" srcOrd="0" destOrd="0" presId="urn:microsoft.com/office/officeart/2005/8/layout/default"/>
    <dgm:cxn modelId="{D82455BC-1317-4536-97DD-4C25ABDED0E2}" type="presOf" srcId="{61B37ACA-CA50-414C-BC1D-59C8AC8CF428}" destId="{E72EA46A-FFCC-43BD-B3ED-054EEF3B6ACA}" srcOrd="0" destOrd="0" presId="urn:microsoft.com/office/officeart/2005/8/layout/default"/>
    <dgm:cxn modelId="{EEA3DBD5-4E53-4795-B1E3-AACEB2A54DD6}" srcId="{374F0F8D-C5A4-4600-923A-A6EECDC46B61}" destId="{16F0F649-C5AF-490B-A2E1-93F5EBC3085B}" srcOrd="7" destOrd="0" parTransId="{F95BAD68-2480-4A36-80B1-91A9A2E23875}" sibTransId="{7581B19B-B8BF-40AC-B52F-190DB93B2D81}"/>
    <dgm:cxn modelId="{0AD1FDD5-BFE7-42AD-BF73-1E4D9125837F}" type="presOf" srcId="{51C73177-8E46-4448-92DE-EC2318CD00C1}" destId="{CAEDD8DC-FABF-4149-8DEE-9FD5AD5D7D03}" srcOrd="0" destOrd="0" presId="urn:microsoft.com/office/officeart/2005/8/layout/default"/>
    <dgm:cxn modelId="{B7919BA0-BF5C-4E3B-A8E0-200920CF2A4E}" type="presOf" srcId="{16F0F649-C5AF-490B-A2E1-93F5EBC3085B}" destId="{33CFBF02-D2C7-42E4-BE65-F54602E97FC4}" srcOrd="0" destOrd="0" presId="urn:microsoft.com/office/officeart/2005/8/layout/default"/>
    <dgm:cxn modelId="{DDEB6073-9847-4591-81A0-94CDAFD858BD}" srcId="{374F0F8D-C5A4-4600-923A-A6EECDC46B61}" destId="{3E17EEA0-76A8-40EF-959B-34B434783988}" srcOrd="6" destOrd="0" parTransId="{33B22750-BA39-4F10-933D-C959F036E842}" sibTransId="{315E328A-8AAA-4E20-A005-1EA6ADAEB44B}"/>
    <dgm:cxn modelId="{AFB67583-2DB2-46A4-94EC-1246312FA191}" srcId="{374F0F8D-C5A4-4600-923A-A6EECDC46B61}" destId="{51C73177-8E46-4448-92DE-EC2318CD00C1}" srcOrd="3" destOrd="0" parTransId="{553F2FF1-01A2-47F5-8D04-85C51AE7CA6D}" sibTransId="{E22BBFAD-BA78-4FD3-B9D7-8069CB319064}"/>
    <dgm:cxn modelId="{D377771E-AD13-4CD8-96B4-46363A4A4C6B}" type="presParOf" srcId="{73BDC89E-1A66-46B0-B30C-F3508067F0BF}" destId="{6DFF3584-C737-4E39-A533-98415891A553}" srcOrd="0" destOrd="0" presId="urn:microsoft.com/office/officeart/2005/8/layout/default"/>
    <dgm:cxn modelId="{43C042BF-99FE-4291-BAA9-E0EAAB425113}" type="presParOf" srcId="{73BDC89E-1A66-46B0-B30C-F3508067F0BF}" destId="{F30F8A44-23C5-481C-A81E-42AAF4231270}" srcOrd="1" destOrd="0" presId="urn:microsoft.com/office/officeart/2005/8/layout/default"/>
    <dgm:cxn modelId="{454D088C-A9A8-4733-9888-18194EBB0882}" type="presParOf" srcId="{73BDC89E-1A66-46B0-B30C-F3508067F0BF}" destId="{E9E796E4-F270-4E06-911A-C13821A19B55}" srcOrd="2" destOrd="0" presId="urn:microsoft.com/office/officeart/2005/8/layout/default"/>
    <dgm:cxn modelId="{17A143C4-E3BD-4904-A3BC-E3C848C93859}" type="presParOf" srcId="{73BDC89E-1A66-46B0-B30C-F3508067F0BF}" destId="{7ACEDD55-3515-4F62-AB7B-7F682FB393ED}" srcOrd="3" destOrd="0" presId="urn:microsoft.com/office/officeart/2005/8/layout/default"/>
    <dgm:cxn modelId="{37ADD69B-84F4-4BA8-9E01-8DC80E90F08A}" type="presParOf" srcId="{73BDC89E-1A66-46B0-B30C-F3508067F0BF}" destId="{F8580081-385B-4F9E-A9C0-BFD01CE93CEA}" srcOrd="4" destOrd="0" presId="urn:microsoft.com/office/officeart/2005/8/layout/default"/>
    <dgm:cxn modelId="{20B2212D-5645-4DDA-9557-C0CBCEA78BC0}" type="presParOf" srcId="{73BDC89E-1A66-46B0-B30C-F3508067F0BF}" destId="{EB469C19-C1C9-474E-91DF-2673EAFA89D5}" srcOrd="5" destOrd="0" presId="urn:microsoft.com/office/officeart/2005/8/layout/default"/>
    <dgm:cxn modelId="{B7EF1F5B-8486-4C3E-8561-C598A372E3A4}" type="presParOf" srcId="{73BDC89E-1A66-46B0-B30C-F3508067F0BF}" destId="{CAEDD8DC-FABF-4149-8DEE-9FD5AD5D7D03}" srcOrd="6" destOrd="0" presId="urn:microsoft.com/office/officeart/2005/8/layout/default"/>
    <dgm:cxn modelId="{568522CE-3285-4B54-856A-290CC635A30E}" type="presParOf" srcId="{73BDC89E-1A66-46B0-B30C-F3508067F0BF}" destId="{2EB91E9A-9B35-450F-BFBC-571792357A56}" srcOrd="7" destOrd="0" presId="urn:microsoft.com/office/officeart/2005/8/layout/default"/>
    <dgm:cxn modelId="{EA24EDE8-EEEB-4678-862D-E5FD4EB14545}" type="presParOf" srcId="{73BDC89E-1A66-46B0-B30C-F3508067F0BF}" destId="{F163CA07-9714-4E57-BD0B-25894675EF10}" srcOrd="8" destOrd="0" presId="urn:microsoft.com/office/officeart/2005/8/layout/default"/>
    <dgm:cxn modelId="{5171A501-860C-4AFD-9280-5EECFD4377F6}" type="presParOf" srcId="{73BDC89E-1A66-46B0-B30C-F3508067F0BF}" destId="{15395550-031C-4402-8327-CB254E6ACC29}" srcOrd="9" destOrd="0" presId="urn:microsoft.com/office/officeart/2005/8/layout/default"/>
    <dgm:cxn modelId="{61E13C16-03FC-416F-AE41-48F41FB35213}" type="presParOf" srcId="{73BDC89E-1A66-46B0-B30C-F3508067F0BF}" destId="{E72EA46A-FFCC-43BD-B3ED-054EEF3B6ACA}" srcOrd="10" destOrd="0" presId="urn:microsoft.com/office/officeart/2005/8/layout/default"/>
    <dgm:cxn modelId="{06109653-F7CE-4455-BA5A-9EC22F9B3670}" type="presParOf" srcId="{73BDC89E-1A66-46B0-B30C-F3508067F0BF}" destId="{AFEBBF1F-6E31-477D-9093-8F851FBAD4C0}" srcOrd="11" destOrd="0" presId="urn:microsoft.com/office/officeart/2005/8/layout/default"/>
    <dgm:cxn modelId="{C8186C43-1EED-43C6-9359-05D09E78F26F}" type="presParOf" srcId="{73BDC89E-1A66-46B0-B30C-F3508067F0BF}" destId="{DE98D565-8D77-43CE-9726-5708068265BB}" srcOrd="12" destOrd="0" presId="urn:microsoft.com/office/officeart/2005/8/layout/default"/>
    <dgm:cxn modelId="{0FA6B020-2C00-4F0E-9896-0D8A3BE4F327}" type="presParOf" srcId="{73BDC89E-1A66-46B0-B30C-F3508067F0BF}" destId="{D7A4D38A-8E26-4ED3-94CA-5BF2270BF3EC}" srcOrd="13" destOrd="0" presId="urn:microsoft.com/office/officeart/2005/8/layout/default"/>
    <dgm:cxn modelId="{54EE5323-5CE2-4314-9AE0-EB72240E8B69}" type="presParOf" srcId="{73BDC89E-1A66-46B0-B30C-F3508067F0BF}" destId="{33CFBF02-D2C7-42E4-BE65-F54602E97FC4}"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74F0F8D-C5A4-4600-923A-A6EECDC46B6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DC74574-0F8C-4D88-839D-C00F51EA9364}">
      <dgm:prSet/>
      <dgm:spPr/>
      <dgm:t>
        <a:bodyPr/>
        <a:lstStyle/>
        <a:p>
          <a:r>
            <a:rPr lang="en-US" dirty="0"/>
            <a:t>Scrapers</a:t>
          </a:r>
        </a:p>
      </dgm:t>
    </dgm:pt>
    <dgm:pt modelId="{2A64F34C-627C-4E56-9AC7-33D94F42B6F4}" type="parTrans" cxnId="{60EC2DBC-CA37-4516-9716-CAA753607196}">
      <dgm:prSet/>
      <dgm:spPr/>
      <dgm:t>
        <a:bodyPr/>
        <a:lstStyle/>
        <a:p>
          <a:endParaRPr lang="en-US"/>
        </a:p>
      </dgm:t>
    </dgm:pt>
    <dgm:pt modelId="{F8D18EC0-B083-4CDD-9345-387849F40F2E}" type="sibTrans" cxnId="{60EC2DBC-CA37-4516-9716-CAA753607196}">
      <dgm:prSet/>
      <dgm:spPr/>
      <dgm:t>
        <a:bodyPr/>
        <a:lstStyle/>
        <a:p>
          <a:endParaRPr lang="en-US"/>
        </a:p>
      </dgm:t>
    </dgm:pt>
    <dgm:pt modelId="{E1E1B011-3271-417B-9EA2-471F95CE0B7F}">
      <dgm:prSet/>
      <dgm:spPr/>
      <dgm:t>
        <a:bodyPr/>
        <a:lstStyle/>
        <a:p>
          <a:r>
            <a:rPr lang="en-US" dirty="0" err="1"/>
            <a:t>Github</a:t>
          </a:r>
          <a:endParaRPr lang="en-US" dirty="0"/>
        </a:p>
      </dgm:t>
    </dgm:pt>
    <dgm:pt modelId="{300CE155-754A-41AD-8B44-28B93EB3A5C8}" type="parTrans" cxnId="{5AD34FA8-E159-4437-BA4A-CD5F6B04DAE2}">
      <dgm:prSet/>
      <dgm:spPr/>
      <dgm:t>
        <a:bodyPr/>
        <a:lstStyle/>
        <a:p>
          <a:endParaRPr lang="en-US"/>
        </a:p>
      </dgm:t>
    </dgm:pt>
    <dgm:pt modelId="{71AC1C6D-B32F-4FE8-8931-2F1234B8C1F1}" type="sibTrans" cxnId="{5AD34FA8-E159-4437-BA4A-CD5F6B04DAE2}">
      <dgm:prSet/>
      <dgm:spPr/>
      <dgm:t>
        <a:bodyPr/>
        <a:lstStyle/>
        <a:p>
          <a:endParaRPr lang="en-US"/>
        </a:p>
      </dgm:t>
    </dgm:pt>
    <dgm:pt modelId="{62DA1198-26DD-44EC-8F5D-4025BB2E8758}">
      <dgm:prSet/>
      <dgm:spPr/>
      <dgm:t>
        <a:bodyPr/>
        <a:lstStyle/>
        <a:p>
          <a:r>
            <a:rPr lang="en-US" dirty="0"/>
            <a:t>Crowdsourced</a:t>
          </a:r>
        </a:p>
      </dgm:t>
    </dgm:pt>
    <dgm:pt modelId="{D1B36CDC-0DBC-4320-A532-60195BD99444}" type="parTrans" cxnId="{7250295B-AA3D-4DE3-BE6E-F14D88D08917}">
      <dgm:prSet/>
      <dgm:spPr/>
      <dgm:t>
        <a:bodyPr/>
        <a:lstStyle/>
        <a:p>
          <a:endParaRPr lang="en-US"/>
        </a:p>
      </dgm:t>
    </dgm:pt>
    <dgm:pt modelId="{E97AA978-368C-45C6-83E6-A0FBF2294FDB}" type="sibTrans" cxnId="{7250295B-AA3D-4DE3-BE6E-F14D88D08917}">
      <dgm:prSet/>
      <dgm:spPr/>
      <dgm:t>
        <a:bodyPr/>
        <a:lstStyle/>
        <a:p>
          <a:endParaRPr lang="en-US"/>
        </a:p>
      </dgm:t>
    </dgm:pt>
    <dgm:pt modelId="{230E304A-3E3F-44CF-A3E9-7EE7FF86FAE6}">
      <dgm:prSet/>
      <dgm:spPr/>
      <dgm:t>
        <a:bodyPr/>
        <a:lstStyle/>
        <a:p>
          <a:r>
            <a:rPr lang="en-US" dirty="0"/>
            <a:t>Maintained</a:t>
          </a:r>
        </a:p>
      </dgm:t>
    </dgm:pt>
    <dgm:pt modelId="{F72217E7-B11F-4493-B099-EAEC021F4851}" type="parTrans" cxnId="{EE60E7ED-C161-44EF-9892-5B95700FA340}">
      <dgm:prSet/>
      <dgm:spPr/>
      <dgm:t>
        <a:bodyPr/>
        <a:lstStyle/>
        <a:p>
          <a:endParaRPr lang="en-US"/>
        </a:p>
      </dgm:t>
    </dgm:pt>
    <dgm:pt modelId="{FF3F172F-5C8B-45A8-A344-0DA7DB5A7340}" type="sibTrans" cxnId="{EE60E7ED-C161-44EF-9892-5B95700FA340}">
      <dgm:prSet/>
      <dgm:spPr/>
      <dgm:t>
        <a:bodyPr/>
        <a:lstStyle/>
        <a:p>
          <a:endParaRPr lang="en-US"/>
        </a:p>
      </dgm:t>
    </dgm:pt>
    <dgm:pt modelId="{7C47D9C5-D69B-459F-AE0B-AD02A69FBE3D}">
      <dgm:prSet/>
      <dgm:spPr/>
      <dgm:t>
        <a:bodyPr/>
        <a:lstStyle/>
        <a:p>
          <a:r>
            <a:rPr lang="en-US" dirty="0"/>
            <a:t>CMS (Drupal)</a:t>
          </a:r>
        </a:p>
      </dgm:t>
    </dgm:pt>
    <dgm:pt modelId="{1DD62910-E12B-4941-B34F-8233CF3940D6}" type="parTrans" cxnId="{1289B581-5084-4414-B674-A3937CDB8218}">
      <dgm:prSet/>
      <dgm:spPr/>
      <dgm:t>
        <a:bodyPr/>
        <a:lstStyle/>
        <a:p>
          <a:endParaRPr lang="en-US"/>
        </a:p>
      </dgm:t>
    </dgm:pt>
    <dgm:pt modelId="{4D99B8AC-3E09-4EF3-B510-0A6479E86397}" type="sibTrans" cxnId="{1289B581-5084-4414-B674-A3937CDB8218}">
      <dgm:prSet/>
      <dgm:spPr/>
      <dgm:t>
        <a:bodyPr/>
        <a:lstStyle/>
        <a:p>
          <a:endParaRPr lang="en-US"/>
        </a:p>
      </dgm:t>
    </dgm:pt>
    <dgm:pt modelId="{D826C412-6401-4621-B2B4-73BA4314CAAB}">
      <dgm:prSet/>
      <dgm:spPr/>
      <dgm:t>
        <a:bodyPr/>
        <a:lstStyle/>
        <a:p>
          <a:r>
            <a:rPr lang="en-US" dirty="0"/>
            <a:t>Proxy requests</a:t>
          </a:r>
        </a:p>
      </dgm:t>
    </dgm:pt>
    <dgm:pt modelId="{C0A42553-77D5-45AB-9E11-2C61CCECDCE5}" type="parTrans" cxnId="{C852DD61-2E57-448F-AE23-369F5EA2668B}">
      <dgm:prSet/>
      <dgm:spPr/>
      <dgm:t>
        <a:bodyPr/>
        <a:lstStyle/>
        <a:p>
          <a:endParaRPr lang="en-US"/>
        </a:p>
      </dgm:t>
    </dgm:pt>
    <dgm:pt modelId="{C4EB94B8-9A0A-4BE8-878F-1C4FE84005F3}" type="sibTrans" cxnId="{C852DD61-2E57-448F-AE23-369F5EA2668B}">
      <dgm:prSet/>
      <dgm:spPr/>
      <dgm:t>
        <a:bodyPr/>
        <a:lstStyle/>
        <a:p>
          <a:endParaRPr lang="en-US"/>
        </a:p>
      </dgm:t>
    </dgm:pt>
    <dgm:pt modelId="{F56BAA4E-B641-4D3A-86F4-02E28BEEB776}">
      <dgm:prSet/>
      <dgm:spPr/>
      <dgm:t>
        <a:bodyPr/>
        <a:lstStyle/>
        <a:p>
          <a:r>
            <a:rPr lang="en-US" dirty="0"/>
            <a:t>Pub/sub</a:t>
          </a:r>
        </a:p>
      </dgm:t>
    </dgm:pt>
    <dgm:pt modelId="{C4696D09-CEBC-4407-AF93-A5A54A08C47A}" type="parTrans" cxnId="{A0B148B9-1C06-41A4-9B21-F5A8BE1DFB5B}">
      <dgm:prSet/>
      <dgm:spPr/>
      <dgm:t>
        <a:bodyPr/>
        <a:lstStyle/>
        <a:p>
          <a:endParaRPr lang="en-US"/>
        </a:p>
      </dgm:t>
    </dgm:pt>
    <dgm:pt modelId="{9B849738-CAB9-4FEE-80E0-4CC03E47F458}" type="sibTrans" cxnId="{A0B148B9-1C06-41A4-9B21-F5A8BE1DFB5B}">
      <dgm:prSet/>
      <dgm:spPr/>
      <dgm:t>
        <a:bodyPr/>
        <a:lstStyle/>
        <a:p>
          <a:endParaRPr lang="en-US"/>
        </a:p>
      </dgm:t>
    </dgm:pt>
    <dgm:pt modelId="{74586C8B-7A34-42E8-8739-E7B5E7B2060B}">
      <dgm:prSet/>
      <dgm:spPr/>
      <dgm:t>
        <a:bodyPr/>
        <a:lstStyle/>
        <a:p>
          <a:r>
            <a:rPr lang="en-US" dirty="0"/>
            <a:t>Other Proxy Requests</a:t>
          </a:r>
        </a:p>
      </dgm:t>
    </dgm:pt>
    <dgm:pt modelId="{4A2BD7B4-502D-485E-A9CB-CBE2CA2E1121}" type="parTrans" cxnId="{0F67EB0B-DF0D-439B-9E4A-C65B5FEF2CF0}">
      <dgm:prSet/>
      <dgm:spPr/>
      <dgm:t>
        <a:bodyPr/>
        <a:lstStyle/>
        <a:p>
          <a:endParaRPr lang="en-US"/>
        </a:p>
      </dgm:t>
    </dgm:pt>
    <dgm:pt modelId="{82A75188-42D5-41EE-A42B-5FE0E2710C2F}" type="sibTrans" cxnId="{0F67EB0B-DF0D-439B-9E4A-C65B5FEF2CF0}">
      <dgm:prSet/>
      <dgm:spPr/>
      <dgm:t>
        <a:bodyPr/>
        <a:lstStyle/>
        <a:p>
          <a:endParaRPr lang="en-US"/>
        </a:p>
      </dgm:t>
    </dgm:pt>
    <dgm:pt modelId="{BA995C1D-2B95-444C-A071-1664D8EC9767}">
      <dgm:prSet/>
      <dgm:spPr/>
      <dgm:t>
        <a:bodyPr/>
        <a:lstStyle/>
        <a:p>
          <a:r>
            <a:rPr lang="en-US" dirty="0"/>
            <a:t>Direct Database Integrations</a:t>
          </a:r>
        </a:p>
      </dgm:t>
    </dgm:pt>
    <dgm:pt modelId="{2DA49650-1558-4352-AB66-D568373E3707}" type="parTrans" cxnId="{F7E63786-715C-4D8C-89B7-597D509C65AA}">
      <dgm:prSet/>
      <dgm:spPr/>
      <dgm:t>
        <a:bodyPr/>
        <a:lstStyle/>
        <a:p>
          <a:endParaRPr lang="en-US"/>
        </a:p>
      </dgm:t>
    </dgm:pt>
    <dgm:pt modelId="{04B1781A-B666-46CB-B4BA-A91186670465}" type="sibTrans" cxnId="{F7E63786-715C-4D8C-89B7-597D509C65AA}">
      <dgm:prSet/>
      <dgm:spPr/>
      <dgm:t>
        <a:bodyPr/>
        <a:lstStyle/>
        <a:p>
          <a:endParaRPr lang="en-US"/>
        </a:p>
      </dgm:t>
    </dgm:pt>
    <dgm:pt modelId="{396E3724-DD6C-E74F-9BE2-BD489F08425B}">
      <dgm:prSet/>
      <dgm:spPr/>
      <dgm:t>
        <a:bodyPr/>
        <a:lstStyle/>
        <a:p>
          <a:endParaRPr lang="en-US" dirty="0"/>
        </a:p>
      </dgm:t>
    </dgm:pt>
    <dgm:pt modelId="{E759E8F4-F4BF-E146-832C-A252867D2508}" type="parTrans" cxnId="{13FD768B-7F73-2344-BE39-65EE40753C3A}">
      <dgm:prSet/>
      <dgm:spPr/>
      <dgm:t>
        <a:bodyPr/>
        <a:lstStyle/>
        <a:p>
          <a:endParaRPr lang="en-US"/>
        </a:p>
      </dgm:t>
    </dgm:pt>
    <dgm:pt modelId="{770D30A3-FD20-294A-BD8B-7C1C41392754}" type="sibTrans" cxnId="{13FD768B-7F73-2344-BE39-65EE40753C3A}">
      <dgm:prSet/>
      <dgm:spPr/>
      <dgm:t>
        <a:bodyPr/>
        <a:lstStyle/>
        <a:p>
          <a:endParaRPr lang="en-US"/>
        </a:p>
      </dgm:t>
    </dgm:pt>
    <dgm:pt modelId="{73BDC89E-1A66-46B0-B30C-F3508067F0BF}" type="pres">
      <dgm:prSet presAssocID="{374F0F8D-C5A4-4600-923A-A6EECDC46B61}" presName="diagram" presStyleCnt="0">
        <dgm:presLayoutVars>
          <dgm:dir/>
          <dgm:resizeHandles val="exact"/>
        </dgm:presLayoutVars>
      </dgm:prSet>
      <dgm:spPr/>
      <dgm:t>
        <a:bodyPr/>
        <a:lstStyle/>
        <a:p>
          <a:endParaRPr lang="en-US"/>
        </a:p>
      </dgm:t>
    </dgm:pt>
    <dgm:pt modelId="{8A6DCF90-4D05-4476-A792-9F0350248065}" type="pres">
      <dgm:prSet presAssocID="{BDC74574-0F8C-4D88-839D-C00F51EA9364}" presName="node" presStyleLbl="node1" presStyleIdx="0" presStyleCnt="6">
        <dgm:presLayoutVars>
          <dgm:bulletEnabled val="1"/>
        </dgm:presLayoutVars>
      </dgm:prSet>
      <dgm:spPr/>
      <dgm:t>
        <a:bodyPr/>
        <a:lstStyle/>
        <a:p>
          <a:endParaRPr lang="en-US"/>
        </a:p>
      </dgm:t>
    </dgm:pt>
    <dgm:pt modelId="{3D0C3E67-29F0-46B8-B98C-1DD3C6D39A46}" type="pres">
      <dgm:prSet presAssocID="{F8D18EC0-B083-4CDD-9345-387849F40F2E}" presName="sibTrans" presStyleCnt="0"/>
      <dgm:spPr/>
    </dgm:pt>
    <dgm:pt modelId="{925DA023-538D-4534-8CBF-652255E54462}" type="pres">
      <dgm:prSet presAssocID="{E1E1B011-3271-417B-9EA2-471F95CE0B7F}" presName="node" presStyleLbl="node1" presStyleIdx="1" presStyleCnt="6">
        <dgm:presLayoutVars>
          <dgm:bulletEnabled val="1"/>
        </dgm:presLayoutVars>
      </dgm:prSet>
      <dgm:spPr/>
      <dgm:t>
        <a:bodyPr/>
        <a:lstStyle/>
        <a:p>
          <a:endParaRPr lang="en-US"/>
        </a:p>
      </dgm:t>
    </dgm:pt>
    <dgm:pt modelId="{2BB494CE-2939-4187-8994-2027516C0C37}" type="pres">
      <dgm:prSet presAssocID="{71AC1C6D-B32F-4FE8-8931-2F1234B8C1F1}" presName="sibTrans" presStyleCnt="0"/>
      <dgm:spPr/>
    </dgm:pt>
    <dgm:pt modelId="{47249A62-B827-40AF-833C-8A75940CC275}" type="pres">
      <dgm:prSet presAssocID="{7C47D9C5-D69B-459F-AE0B-AD02A69FBE3D}" presName="node" presStyleLbl="node1" presStyleIdx="2" presStyleCnt="6">
        <dgm:presLayoutVars>
          <dgm:bulletEnabled val="1"/>
        </dgm:presLayoutVars>
      </dgm:prSet>
      <dgm:spPr/>
      <dgm:t>
        <a:bodyPr/>
        <a:lstStyle/>
        <a:p>
          <a:endParaRPr lang="en-US"/>
        </a:p>
      </dgm:t>
    </dgm:pt>
    <dgm:pt modelId="{787592D4-90CA-4F5E-ABD5-7175B14501FA}" type="pres">
      <dgm:prSet presAssocID="{4D99B8AC-3E09-4EF3-B510-0A6479E86397}" presName="sibTrans" presStyleCnt="0"/>
      <dgm:spPr/>
    </dgm:pt>
    <dgm:pt modelId="{906B5B4E-F37C-4233-92E7-FD16D71A4273}" type="pres">
      <dgm:prSet presAssocID="{74586C8B-7A34-42E8-8739-E7B5E7B2060B}" presName="node" presStyleLbl="node1" presStyleIdx="3" presStyleCnt="6">
        <dgm:presLayoutVars>
          <dgm:bulletEnabled val="1"/>
        </dgm:presLayoutVars>
      </dgm:prSet>
      <dgm:spPr/>
      <dgm:t>
        <a:bodyPr/>
        <a:lstStyle/>
        <a:p>
          <a:endParaRPr lang="en-US"/>
        </a:p>
      </dgm:t>
    </dgm:pt>
    <dgm:pt modelId="{3FCD9A8A-51C0-4E81-B340-403A74D09BD4}" type="pres">
      <dgm:prSet presAssocID="{82A75188-42D5-41EE-A42B-5FE0E2710C2F}" presName="sibTrans" presStyleCnt="0"/>
      <dgm:spPr/>
    </dgm:pt>
    <dgm:pt modelId="{144F9A17-8E65-47D5-8BD7-A56E0E44ED6E}" type="pres">
      <dgm:prSet presAssocID="{BA995C1D-2B95-444C-A071-1664D8EC9767}" presName="node" presStyleLbl="node1" presStyleIdx="4" presStyleCnt="6">
        <dgm:presLayoutVars>
          <dgm:bulletEnabled val="1"/>
        </dgm:presLayoutVars>
      </dgm:prSet>
      <dgm:spPr/>
      <dgm:t>
        <a:bodyPr/>
        <a:lstStyle/>
        <a:p>
          <a:endParaRPr lang="en-US"/>
        </a:p>
      </dgm:t>
    </dgm:pt>
    <dgm:pt modelId="{A0B7D66F-8F4C-C040-8027-591CC42C29B4}" type="pres">
      <dgm:prSet presAssocID="{04B1781A-B666-46CB-B4BA-A91186670465}" presName="sibTrans" presStyleCnt="0"/>
      <dgm:spPr/>
    </dgm:pt>
    <dgm:pt modelId="{E0606DD2-EDFB-A843-85AE-01826551F22E}" type="pres">
      <dgm:prSet presAssocID="{396E3724-DD6C-E74F-9BE2-BD489F08425B}" presName="node" presStyleLbl="node1" presStyleIdx="5" presStyleCnt="6">
        <dgm:presLayoutVars>
          <dgm:bulletEnabled val="1"/>
        </dgm:presLayoutVars>
      </dgm:prSet>
      <dgm:spPr/>
      <dgm:t>
        <a:bodyPr/>
        <a:lstStyle/>
        <a:p>
          <a:endParaRPr lang="en-US"/>
        </a:p>
      </dgm:t>
    </dgm:pt>
  </dgm:ptLst>
  <dgm:cxnLst>
    <dgm:cxn modelId="{F6EB9A2E-6822-4AC0-A70D-6AD84F361FA5}" type="presOf" srcId="{BDC74574-0F8C-4D88-839D-C00F51EA9364}" destId="{8A6DCF90-4D05-4476-A792-9F0350248065}" srcOrd="0" destOrd="0" presId="urn:microsoft.com/office/officeart/2005/8/layout/default"/>
    <dgm:cxn modelId="{F7E63786-715C-4D8C-89B7-597D509C65AA}" srcId="{374F0F8D-C5A4-4600-923A-A6EECDC46B61}" destId="{BA995C1D-2B95-444C-A071-1664D8EC9767}" srcOrd="4" destOrd="0" parTransId="{2DA49650-1558-4352-AB66-D568373E3707}" sibTransId="{04B1781A-B666-46CB-B4BA-A91186670465}"/>
    <dgm:cxn modelId="{5CA08B1E-1B21-49A2-9EE4-DACC50DAD171}" type="presOf" srcId="{374F0F8D-C5A4-4600-923A-A6EECDC46B61}" destId="{73BDC89E-1A66-46B0-B30C-F3508067F0BF}" srcOrd="0" destOrd="0" presId="urn:microsoft.com/office/officeart/2005/8/layout/default"/>
    <dgm:cxn modelId="{0F67EB0B-DF0D-439B-9E4A-C65B5FEF2CF0}" srcId="{374F0F8D-C5A4-4600-923A-A6EECDC46B61}" destId="{74586C8B-7A34-42E8-8739-E7B5E7B2060B}" srcOrd="3" destOrd="0" parTransId="{4A2BD7B4-502D-485E-A9CB-CBE2CA2E1121}" sibTransId="{82A75188-42D5-41EE-A42B-5FE0E2710C2F}"/>
    <dgm:cxn modelId="{5AD34FA8-E159-4437-BA4A-CD5F6B04DAE2}" srcId="{374F0F8D-C5A4-4600-923A-A6EECDC46B61}" destId="{E1E1B011-3271-417B-9EA2-471F95CE0B7F}" srcOrd="1" destOrd="0" parTransId="{300CE155-754A-41AD-8B44-28B93EB3A5C8}" sibTransId="{71AC1C6D-B32F-4FE8-8931-2F1234B8C1F1}"/>
    <dgm:cxn modelId="{03CC86B0-C15F-445F-84CC-9F6DF7F667F3}" type="presOf" srcId="{D826C412-6401-4621-B2B4-73BA4314CAAB}" destId="{47249A62-B827-40AF-833C-8A75940CC275}" srcOrd="0" destOrd="1" presId="urn:microsoft.com/office/officeart/2005/8/layout/default"/>
    <dgm:cxn modelId="{0ADD401B-978A-48D6-9808-F701BED28C72}" type="presOf" srcId="{7C47D9C5-D69B-459F-AE0B-AD02A69FBE3D}" destId="{47249A62-B827-40AF-833C-8A75940CC275}" srcOrd="0" destOrd="0" presId="urn:microsoft.com/office/officeart/2005/8/layout/default"/>
    <dgm:cxn modelId="{60EC2DBC-CA37-4516-9716-CAA753607196}" srcId="{374F0F8D-C5A4-4600-923A-A6EECDC46B61}" destId="{BDC74574-0F8C-4D88-839D-C00F51EA9364}" srcOrd="0" destOrd="0" parTransId="{2A64F34C-627C-4E56-9AC7-33D94F42B6F4}" sibTransId="{F8D18EC0-B083-4CDD-9345-387849F40F2E}"/>
    <dgm:cxn modelId="{BA4D3B19-5B71-6A4D-9016-D138EDA315E8}" type="presOf" srcId="{396E3724-DD6C-E74F-9BE2-BD489F08425B}" destId="{E0606DD2-EDFB-A843-85AE-01826551F22E}" srcOrd="0" destOrd="0" presId="urn:microsoft.com/office/officeart/2005/8/layout/default"/>
    <dgm:cxn modelId="{C852DD61-2E57-448F-AE23-369F5EA2668B}" srcId="{7C47D9C5-D69B-459F-AE0B-AD02A69FBE3D}" destId="{D826C412-6401-4621-B2B4-73BA4314CAAB}" srcOrd="0" destOrd="0" parTransId="{C0A42553-77D5-45AB-9E11-2C61CCECDCE5}" sibTransId="{C4EB94B8-9A0A-4BE8-878F-1C4FE84005F3}"/>
    <dgm:cxn modelId="{EE60E7ED-C161-44EF-9892-5B95700FA340}" srcId="{E1E1B011-3271-417B-9EA2-471F95CE0B7F}" destId="{230E304A-3E3F-44CF-A3E9-7EE7FF86FAE6}" srcOrd="1" destOrd="0" parTransId="{F72217E7-B11F-4493-B099-EAEC021F4851}" sibTransId="{FF3F172F-5C8B-45A8-A344-0DA7DB5A7340}"/>
    <dgm:cxn modelId="{021E9A07-9A98-4548-8627-A1C0E7233A4C}" type="presOf" srcId="{F56BAA4E-B641-4D3A-86F4-02E28BEEB776}" destId="{47249A62-B827-40AF-833C-8A75940CC275}" srcOrd="0" destOrd="2" presId="urn:microsoft.com/office/officeart/2005/8/layout/default"/>
    <dgm:cxn modelId="{7250295B-AA3D-4DE3-BE6E-F14D88D08917}" srcId="{E1E1B011-3271-417B-9EA2-471F95CE0B7F}" destId="{62DA1198-26DD-44EC-8F5D-4025BB2E8758}" srcOrd="0" destOrd="0" parTransId="{D1B36CDC-0DBC-4320-A532-60195BD99444}" sibTransId="{E97AA978-368C-45C6-83E6-A0FBF2294FDB}"/>
    <dgm:cxn modelId="{A0C234F0-75C9-4DA9-B8AD-56F06A6F80F0}" type="presOf" srcId="{BA995C1D-2B95-444C-A071-1664D8EC9767}" destId="{144F9A17-8E65-47D5-8BD7-A56E0E44ED6E}" srcOrd="0" destOrd="0" presId="urn:microsoft.com/office/officeart/2005/8/layout/default"/>
    <dgm:cxn modelId="{EDB64BB3-EF15-4F28-AB91-5291889CBE01}" type="presOf" srcId="{62DA1198-26DD-44EC-8F5D-4025BB2E8758}" destId="{925DA023-538D-4534-8CBF-652255E54462}" srcOrd="0" destOrd="1" presId="urn:microsoft.com/office/officeart/2005/8/layout/default"/>
    <dgm:cxn modelId="{98EAAFE0-9CD7-40B8-B3F5-0B4B33D9E9D2}" type="presOf" srcId="{E1E1B011-3271-417B-9EA2-471F95CE0B7F}" destId="{925DA023-538D-4534-8CBF-652255E54462}" srcOrd="0" destOrd="0" presId="urn:microsoft.com/office/officeart/2005/8/layout/default"/>
    <dgm:cxn modelId="{A0B148B9-1C06-41A4-9B21-F5A8BE1DFB5B}" srcId="{7C47D9C5-D69B-459F-AE0B-AD02A69FBE3D}" destId="{F56BAA4E-B641-4D3A-86F4-02E28BEEB776}" srcOrd="1" destOrd="0" parTransId="{C4696D09-CEBC-4407-AF93-A5A54A08C47A}" sibTransId="{9B849738-CAB9-4FEE-80E0-4CC03E47F458}"/>
    <dgm:cxn modelId="{13FD768B-7F73-2344-BE39-65EE40753C3A}" srcId="{374F0F8D-C5A4-4600-923A-A6EECDC46B61}" destId="{396E3724-DD6C-E74F-9BE2-BD489F08425B}" srcOrd="5" destOrd="0" parTransId="{E759E8F4-F4BF-E146-832C-A252867D2508}" sibTransId="{770D30A3-FD20-294A-BD8B-7C1C41392754}"/>
    <dgm:cxn modelId="{D6BE86B6-236C-4ED5-ACCB-CCCB6164505D}" type="presOf" srcId="{74586C8B-7A34-42E8-8739-E7B5E7B2060B}" destId="{906B5B4E-F37C-4233-92E7-FD16D71A4273}" srcOrd="0" destOrd="0" presId="urn:microsoft.com/office/officeart/2005/8/layout/default"/>
    <dgm:cxn modelId="{04655184-8B79-492A-9E7B-7F890C423D32}" type="presOf" srcId="{230E304A-3E3F-44CF-A3E9-7EE7FF86FAE6}" destId="{925DA023-538D-4534-8CBF-652255E54462}" srcOrd="0" destOrd="2" presId="urn:microsoft.com/office/officeart/2005/8/layout/default"/>
    <dgm:cxn modelId="{1289B581-5084-4414-B674-A3937CDB8218}" srcId="{374F0F8D-C5A4-4600-923A-A6EECDC46B61}" destId="{7C47D9C5-D69B-459F-AE0B-AD02A69FBE3D}" srcOrd="2" destOrd="0" parTransId="{1DD62910-E12B-4941-B34F-8233CF3940D6}" sibTransId="{4D99B8AC-3E09-4EF3-B510-0A6479E86397}"/>
    <dgm:cxn modelId="{7FA3983D-1BFD-4855-8CC0-C9B197BF88CD}" type="presParOf" srcId="{73BDC89E-1A66-46B0-B30C-F3508067F0BF}" destId="{8A6DCF90-4D05-4476-A792-9F0350248065}" srcOrd="0" destOrd="0" presId="urn:microsoft.com/office/officeart/2005/8/layout/default"/>
    <dgm:cxn modelId="{3D8C6A66-BB93-46F1-B1A3-1E5390A8BFD4}" type="presParOf" srcId="{73BDC89E-1A66-46B0-B30C-F3508067F0BF}" destId="{3D0C3E67-29F0-46B8-B98C-1DD3C6D39A46}" srcOrd="1" destOrd="0" presId="urn:microsoft.com/office/officeart/2005/8/layout/default"/>
    <dgm:cxn modelId="{639D726E-9BDF-4132-A3C0-7FBD33736BD2}" type="presParOf" srcId="{73BDC89E-1A66-46B0-B30C-F3508067F0BF}" destId="{925DA023-538D-4534-8CBF-652255E54462}" srcOrd="2" destOrd="0" presId="urn:microsoft.com/office/officeart/2005/8/layout/default"/>
    <dgm:cxn modelId="{8C461F6E-F76D-44E8-A1F5-331C525E66E0}" type="presParOf" srcId="{73BDC89E-1A66-46B0-B30C-F3508067F0BF}" destId="{2BB494CE-2939-4187-8994-2027516C0C37}" srcOrd="3" destOrd="0" presId="urn:microsoft.com/office/officeart/2005/8/layout/default"/>
    <dgm:cxn modelId="{A9F619B7-8F25-4FB8-A0E6-20651D7F203C}" type="presParOf" srcId="{73BDC89E-1A66-46B0-B30C-F3508067F0BF}" destId="{47249A62-B827-40AF-833C-8A75940CC275}" srcOrd="4" destOrd="0" presId="urn:microsoft.com/office/officeart/2005/8/layout/default"/>
    <dgm:cxn modelId="{3B7109E4-5C3E-4A91-9A15-38E7AA0984FF}" type="presParOf" srcId="{73BDC89E-1A66-46B0-B30C-F3508067F0BF}" destId="{787592D4-90CA-4F5E-ABD5-7175B14501FA}" srcOrd="5" destOrd="0" presId="urn:microsoft.com/office/officeart/2005/8/layout/default"/>
    <dgm:cxn modelId="{42CF4AA7-B53E-4397-A3D5-C4B7A03CA032}" type="presParOf" srcId="{73BDC89E-1A66-46B0-B30C-F3508067F0BF}" destId="{906B5B4E-F37C-4233-92E7-FD16D71A4273}" srcOrd="6" destOrd="0" presId="urn:microsoft.com/office/officeart/2005/8/layout/default"/>
    <dgm:cxn modelId="{5FD9D791-12FA-43F7-A60B-364A78B84B91}" type="presParOf" srcId="{73BDC89E-1A66-46B0-B30C-F3508067F0BF}" destId="{3FCD9A8A-51C0-4E81-B340-403A74D09BD4}" srcOrd="7" destOrd="0" presId="urn:microsoft.com/office/officeart/2005/8/layout/default"/>
    <dgm:cxn modelId="{43A5075B-AAA6-41CE-923D-81CB626679F1}" type="presParOf" srcId="{73BDC89E-1A66-46B0-B30C-F3508067F0BF}" destId="{144F9A17-8E65-47D5-8BD7-A56E0E44ED6E}" srcOrd="8" destOrd="0" presId="urn:microsoft.com/office/officeart/2005/8/layout/default"/>
    <dgm:cxn modelId="{20EEBA20-F0FC-3E4E-B13F-BD110BD5110F}" type="presParOf" srcId="{73BDC89E-1A66-46B0-B30C-F3508067F0BF}" destId="{A0B7D66F-8F4C-C040-8027-591CC42C29B4}" srcOrd="9" destOrd="0" presId="urn:microsoft.com/office/officeart/2005/8/layout/default"/>
    <dgm:cxn modelId="{4A4F292E-3DF5-834C-A9DE-119ED82EB1B2}" type="presParOf" srcId="{73BDC89E-1A66-46B0-B30C-F3508067F0BF}" destId="{E0606DD2-EDFB-A843-85AE-01826551F22E}"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74F0F8D-C5A4-4600-923A-A6EECDC46B6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DC74574-0F8C-4D88-839D-C00F51EA9364}">
      <dgm:prSet/>
      <dgm:spPr/>
      <dgm:t>
        <a:bodyPr/>
        <a:lstStyle/>
        <a:p>
          <a:r>
            <a:rPr lang="en-US" strike="sngStrike" dirty="0">
              <a:solidFill>
                <a:srgbClr val="FF0000"/>
              </a:solidFill>
            </a:rPr>
            <a:t>Scrapers</a:t>
          </a:r>
        </a:p>
      </dgm:t>
    </dgm:pt>
    <dgm:pt modelId="{2A64F34C-627C-4E56-9AC7-33D94F42B6F4}" type="parTrans" cxnId="{60EC2DBC-CA37-4516-9716-CAA753607196}">
      <dgm:prSet/>
      <dgm:spPr/>
      <dgm:t>
        <a:bodyPr/>
        <a:lstStyle/>
        <a:p>
          <a:endParaRPr lang="en-US"/>
        </a:p>
      </dgm:t>
    </dgm:pt>
    <dgm:pt modelId="{F8D18EC0-B083-4CDD-9345-387849F40F2E}" type="sibTrans" cxnId="{60EC2DBC-CA37-4516-9716-CAA753607196}">
      <dgm:prSet/>
      <dgm:spPr/>
      <dgm:t>
        <a:bodyPr/>
        <a:lstStyle/>
        <a:p>
          <a:endParaRPr lang="en-US"/>
        </a:p>
      </dgm:t>
    </dgm:pt>
    <dgm:pt modelId="{E1E1B011-3271-417B-9EA2-471F95CE0B7F}">
      <dgm:prSet/>
      <dgm:spPr/>
      <dgm:t>
        <a:bodyPr/>
        <a:lstStyle/>
        <a:p>
          <a:r>
            <a:rPr lang="en-US" dirty="0" err="1"/>
            <a:t>Github</a:t>
          </a:r>
          <a:endParaRPr lang="en-US" dirty="0"/>
        </a:p>
      </dgm:t>
    </dgm:pt>
    <dgm:pt modelId="{300CE155-754A-41AD-8B44-28B93EB3A5C8}" type="parTrans" cxnId="{5AD34FA8-E159-4437-BA4A-CD5F6B04DAE2}">
      <dgm:prSet/>
      <dgm:spPr/>
      <dgm:t>
        <a:bodyPr/>
        <a:lstStyle/>
        <a:p>
          <a:endParaRPr lang="en-US"/>
        </a:p>
      </dgm:t>
    </dgm:pt>
    <dgm:pt modelId="{71AC1C6D-B32F-4FE8-8931-2F1234B8C1F1}" type="sibTrans" cxnId="{5AD34FA8-E159-4437-BA4A-CD5F6B04DAE2}">
      <dgm:prSet/>
      <dgm:spPr/>
      <dgm:t>
        <a:bodyPr/>
        <a:lstStyle/>
        <a:p>
          <a:endParaRPr lang="en-US"/>
        </a:p>
      </dgm:t>
    </dgm:pt>
    <dgm:pt modelId="{62DA1198-26DD-44EC-8F5D-4025BB2E8758}">
      <dgm:prSet/>
      <dgm:spPr/>
      <dgm:t>
        <a:bodyPr/>
        <a:lstStyle/>
        <a:p>
          <a:r>
            <a:rPr lang="en-US" dirty="0"/>
            <a:t>Crowdsourced</a:t>
          </a:r>
        </a:p>
      </dgm:t>
    </dgm:pt>
    <dgm:pt modelId="{D1B36CDC-0DBC-4320-A532-60195BD99444}" type="parTrans" cxnId="{7250295B-AA3D-4DE3-BE6E-F14D88D08917}">
      <dgm:prSet/>
      <dgm:spPr/>
      <dgm:t>
        <a:bodyPr/>
        <a:lstStyle/>
        <a:p>
          <a:endParaRPr lang="en-US"/>
        </a:p>
      </dgm:t>
    </dgm:pt>
    <dgm:pt modelId="{E97AA978-368C-45C6-83E6-A0FBF2294FDB}" type="sibTrans" cxnId="{7250295B-AA3D-4DE3-BE6E-F14D88D08917}">
      <dgm:prSet/>
      <dgm:spPr/>
      <dgm:t>
        <a:bodyPr/>
        <a:lstStyle/>
        <a:p>
          <a:endParaRPr lang="en-US"/>
        </a:p>
      </dgm:t>
    </dgm:pt>
    <dgm:pt modelId="{230E304A-3E3F-44CF-A3E9-7EE7FF86FAE6}">
      <dgm:prSet/>
      <dgm:spPr/>
      <dgm:t>
        <a:bodyPr/>
        <a:lstStyle/>
        <a:p>
          <a:r>
            <a:rPr lang="en-US" dirty="0"/>
            <a:t>Maintained</a:t>
          </a:r>
        </a:p>
      </dgm:t>
    </dgm:pt>
    <dgm:pt modelId="{F72217E7-B11F-4493-B099-EAEC021F4851}" type="parTrans" cxnId="{EE60E7ED-C161-44EF-9892-5B95700FA340}">
      <dgm:prSet/>
      <dgm:spPr/>
      <dgm:t>
        <a:bodyPr/>
        <a:lstStyle/>
        <a:p>
          <a:endParaRPr lang="en-US"/>
        </a:p>
      </dgm:t>
    </dgm:pt>
    <dgm:pt modelId="{FF3F172F-5C8B-45A8-A344-0DA7DB5A7340}" type="sibTrans" cxnId="{EE60E7ED-C161-44EF-9892-5B95700FA340}">
      <dgm:prSet/>
      <dgm:spPr/>
      <dgm:t>
        <a:bodyPr/>
        <a:lstStyle/>
        <a:p>
          <a:endParaRPr lang="en-US"/>
        </a:p>
      </dgm:t>
    </dgm:pt>
    <dgm:pt modelId="{7C47D9C5-D69B-459F-AE0B-AD02A69FBE3D}">
      <dgm:prSet/>
      <dgm:spPr/>
      <dgm:t>
        <a:bodyPr/>
        <a:lstStyle/>
        <a:p>
          <a:r>
            <a:rPr lang="en-US" dirty="0"/>
            <a:t>CMS (Drupal)</a:t>
          </a:r>
        </a:p>
      </dgm:t>
    </dgm:pt>
    <dgm:pt modelId="{1DD62910-E12B-4941-B34F-8233CF3940D6}" type="parTrans" cxnId="{1289B581-5084-4414-B674-A3937CDB8218}">
      <dgm:prSet/>
      <dgm:spPr/>
      <dgm:t>
        <a:bodyPr/>
        <a:lstStyle/>
        <a:p>
          <a:endParaRPr lang="en-US"/>
        </a:p>
      </dgm:t>
    </dgm:pt>
    <dgm:pt modelId="{4D99B8AC-3E09-4EF3-B510-0A6479E86397}" type="sibTrans" cxnId="{1289B581-5084-4414-B674-A3937CDB8218}">
      <dgm:prSet/>
      <dgm:spPr/>
      <dgm:t>
        <a:bodyPr/>
        <a:lstStyle/>
        <a:p>
          <a:endParaRPr lang="en-US"/>
        </a:p>
      </dgm:t>
    </dgm:pt>
    <dgm:pt modelId="{D826C412-6401-4621-B2B4-73BA4314CAAB}">
      <dgm:prSet/>
      <dgm:spPr/>
      <dgm:t>
        <a:bodyPr/>
        <a:lstStyle/>
        <a:p>
          <a:r>
            <a:rPr lang="en-US" dirty="0"/>
            <a:t>Proxy requests</a:t>
          </a:r>
        </a:p>
      </dgm:t>
    </dgm:pt>
    <dgm:pt modelId="{C0A42553-77D5-45AB-9E11-2C61CCECDCE5}" type="parTrans" cxnId="{C852DD61-2E57-448F-AE23-369F5EA2668B}">
      <dgm:prSet/>
      <dgm:spPr/>
      <dgm:t>
        <a:bodyPr/>
        <a:lstStyle/>
        <a:p>
          <a:endParaRPr lang="en-US"/>
        </a:p>
      </dgm:t>
    </dgm:pt>
    <dgm:pt modelId="{C4EB94B8-9A0A-4BE8-878F-1C4FE84005F3}" type="sibTrans" cxnId="{C852DD61-2E57-448F-AE23-369F5EA2668B}">
      <dgm:prSet/>
      <dgm:spPr/>
      <dgm:t>
        <a:bodyPr/>
        <a:lstStyle/>
        <a:p>
          <a:endParaRPr lang="en-US"/>
        </a:p>
      </dgm:t>
    </dgm:pt>
    <dgm:pt modelId="{F56BAA4E-B641-4D3A-86F4-02E28BEEB776}">
      <dgm:prSet/>
      <dgm:spPr/>
      <dgm:t>
        <a:bodyPr/>
        <a:lstStyle/>
        <a:p>
          <a:r>
            <a:rPr lang="en-US" dirty="0"/>
            <a:t>Pub/sub</a:t>
          </a:r>
        </a:p>
      </dgm:t>
    </dgm:pt>
    <dgm:pt modelId="{C4696D09-CEBC-4407-AF93-A5A54A08C47A}" type="parTrans" cxnId="{A0B148B9-1C06-41A4-9B21-F5A8BE1DFB5B}">
      <dgm:prSet/>
      <dgm:spPr/>
      <dgm:t>
        <a:bodyPr/>
        <a:lstStyle/>
        <a:p>
          <a:endParaRPr lang="en-US"/>
        </a:p>
      </dgm:t>
    </dgm:pt>
    <dgm:pt modelId="{9B849738-CAB9-4FEE-80E0-4CC03E47F458}" type="sibTrans" cxnId="{A0B148B9-1C06-41A4-9B21-F5A8BE1DFB5B}">
      <dgm:prSet/>
      <dgm:spPr/>
      <dgm:t>
        <a:bodyPr/>
        <a:lstStyle/>
        <a:p>
          <a:endParaRPr lang="en-US"/>
        </a:p>
      </dgm:t>
    </dgm:pt>
    <dgm:pt modelId="{74586C8B-7A34-42E8-8739-E7B5E7B2060B}">
      <dgm:prSet/>
      <dgm:spPr/>
      <dgm:t>
        <a:bodyPr/>
        <a:lstStyle/>
        <a:p>
          <a:r>
            <a:rPr lang="en-US" dirty="0"/>
            <a:t>Other Proxy Requests</a:t>
          </a:r>
        </a:p>
      </dgm:t>
    </dgm:pt>
    <dgm:pt modelId="{4A2BD7B4-502D-485E-A9CB-CBE2CA2E1121}" type="parTrans" cxnId="{0F67EB0B-DF0D-439B-9E4A-C65B5FEF2CF0}">
      <dgm:prSet/>
      <dgm:spPr/>
      <dgm:t>
        <a:bodyPr/>
        <a:lstStyle/>
        <a:p>
          <a:endParaRPr lang="en-US"/>
        </a:p>
      </dgm:t>
    </dgm:pt>
    <dgm:pt modelId="{82A75188-42D5-41EE-A42B-5FE0E2710C2F}" type="sibTrans" cxnId="{0F67EB0B-DF0D-439B-9E4A-C65B5FEF2CF0}">
      <dgm:prSet/>
      <dgm:spPr/>
      <dgm:t>
        <a:bodyPr/>
        <a:lstStyle/>
        <a:p>
          <a:endParaRPr lang="en-US"/>
        </a:p>
      </dgm:t>
    </dgm:pt>
    <dgm:pt modelId="{BA995C1D-2B95-444C-A071-1664D8EC9767}">
      <dgm:prSet/>
      <dgm:spPr/>
      <dgm:t>
        <a:bodyPr/>
        <a:lstStyle/>
        <a:p>
          <a:r>
            <a:rPr lang="en-US" dirty="0"/>
            <a:t>Direct Database Integrations</a:t>
          </a:r>
        </a:p>
      </dgm:t>
    </dgm:pt>
    <dgm:pt modelId="{2DA49650-1558-4352-AB66-D568373E3707}" type="parTrans" cxnId="{F7E63786-715C-4D8C-89B7-597D509C65AA}">
      <dgm:prSet/>
      <dgm:spPr/>
      <dgm:t>
        <a:bodyPr/>
        <a:lstStyle/>
        <a:p>
          <a:endParaRPr lang="en-US"/>
        </a:p>
      </dgm:t>
    </dgm:pt>
    <dgm:pt modelId="{04B1781A-B666-46CB-B4BA-A91186670465}" type="sibTrans" cxnId="{F7E63786-715C-4D8C-89B7-597D509C65AA}">
      <dgm:prSet/>
      <dgm:spPr/>
      <dgm:t>
        <a:bodyPr/>
        <a:lstStyle/>
        <a:p>
          <a:endParaRPr lang="en-US"/>
        </a:p>
      </dgm:t>
    </dgm:pt>
    <dgm:pt modelId="{396E3724-DD6C-E74F-9BE2-BD489F08425B}">
      <dgm:prSet/>
      <dgm:spPr/>
      <dgm:t>
        <a:bodyPr/>
        <a:lstStyle/>
        <a:p>
          <a:r>
            <a:rPr lang="en-US" dirty="0" smtClean="0"/>
            <a:t>Warehousing</a:t>
          </a:r>
        </a:p>
        <a:p>
          <a:r>
            <a:rPr lang="en-US" dirty="0" smtClean="0"/>
            <a:t>ESB / </a:t>
          </a:r>
          <a:r>
            <a:rPr lang="en-US" dirty="0" err="1" smtClean="0"/>
            <a:t>iPaaS</a:t>
          </a:r>
          <a:endParaRPr lang="en-US" dirty="0">
            <a:solidFill>
              <a:srgbClr val="00B050"/>
            </a:solidFill>
          </a:endParaRPr>
        </a:p>
      </dgm:t>
    </dgm:pt>
    <dgm:pt modelId="{E759E8F4-F4BF-E146-832C-A252867D2508}" type="parTrans" cxnId="{13FD768B-7F73-2344-BE39-65EE40753C3A}">
      <dgm:prSet/>
      <dgm:spPr/>
      <dgm:t>
        <a:bodyPr/>
        <a:lstStyle/>
        <a:p>
          <a:endParaRPr lang="en-US"/>
        </a:p>
      </dgm:t>
    </dgm:pt>
    <dgm:pt modelId="{770D30A3-FD20-294A-BD8B-7C1C41392754}" type="sibTrans" cxnId="{13FD768B-7F73-2344-BE39-65EE40753C3A}">
      <dgm:prSet/>
      <dgm:spPr/>
      <dgm:t>
        <a:bodyPr/>
        <a:lstStyle/>
        <a:p>
          <a:endParaRPr lang="en-US"/>
        </a:p>
      </dgm:t>
    </dgm:pt>
    <dgm:pt modelId="{73BDC89E-1A66-46B0-B30C-F3508067F0BF}" type="pres">
      <dgm:prSet presAssocID="{374F0F8D-C5A4-4600-923A-A6EECDC46B61}" presName="diagram" presStyleCnt="0">
        <dgm:presLayoutVars>
          <dgm:dir/>
          <dgm:resizeHandles val="exact"/>
        </dgm:presLayoutVars>
      </dgm:prSet>
      <dgm:spPr/>
      <dgm:t>
        <a:bodyPr/>
        <a:lstStyle/>
        <a:p>
          <a:endParaRPr lang="en-US"/>
        </a:p>
      </dgm:t>
    </dgm:pt>
    <dgm:pt modelId="{8A6DCF90-4D05-4476-A792-9F0350248065}" type="pres">
      <dgm:prSet presAssocID="{BDC74574-0F8C-4D88-839D-C00F51EA9364}" presName="node" presStyleLbl="node1" presStyleIdx="0" presStyleCnt="6">
        <dgm:presLayoutVars>
          <dgm:bulletEnabled val="1"/>
        </dgm:presLayoutVars>
      </dgm:prSet>
      <dgm:spPr/>
      <dgm:t>
        <a:bodyPr/>
        <a:lstStyle/>
        <a:p>
          <a:endParaRPr lang="en-US"/>
        </a:p>
      </dgm:t>
    </dgm:pt>
    <dgm:pt modelId="{3D0C3E67-29F0-46B8-B98C-1DD3C6D39A46}" type="pres">
      <dgm:prSet presAssocID="{F8D18EC0-B083-4CDD-9345-387849F40F2E}" presName="sibTrans" presStyleCnt="0"/>
      <dgm:spPr/>
    </dgm:pt>
    <dgm:pt modelId="{925DA023-538D-4534-8CBF-652255E54462}" type="pres">
      <dgm:prSet presAssocID="{E1E1B011-3271-417B-9EA2-471F95CE0B7F}" presName="node" presStyleLbl="node1" presStyleIdx="1" presStyleCnt="6">
        <dgm:presLayoutVars>
          <dgm:bulletEnabled val="1"/>
        </dgm:presLayoutVars>
      </dgm:prSet>
      <dgm:spPr/>
      <dgm:t>
        <a:bodyPr/>
        <a:lstStyle/>
        <a:p>
          <a:endParaRPr lang="en-US"/>
        </a:p>
      </dgm:t>
    </dgm:pt>
    <dgm:pt modelId="{2BB494CE-2939-4187-8994-2027516C0C37}" type="pres">
      <dgm:prSet presAssocID="{71AC1C6D-B32F-4FE8-8931-2F1234B8C1F1}" presName="sibTrans" presStyleCnt="0"/>
      <dgm:spPr/>
    </dgm:pt>
    <dgm:pt modelId="{47249A62-B827-40AF-833C-8A75940CC275}" type="pres">
      <dgm:prSet presAssocID="{7C47D9C5-D69B-459F-AE0B-AD02A69FBE3D}" presName="node" presStyleLbl="node1" presStyleIdx="2" presStyleCnt="6">
        <dgm:presLayoutVars>
          <dgm:bulletEnabled val="1"/>
        </dgm:presLayoutVars>
      </dgm:prSet>
      <dgm:spPr/>
      <dgm:t>
        <a:bodyPr/>
        <a:lstStyle/>
        <a:p>
          <a:endParaRPr lang="en-US"/>
        </a:p>
      </dgm:t>
    </dgm:pt>
    <dgm:pt modelId="{787592D4-90CA-4F5E-ABD5-7175B14501FA}" type="pres">
      <dgm:prSet presAssocID="{4D99B8AC-3E09-4EF3-B510-0A6479E86397}" presName="sibTrans" presStyleCnt="0"/>
      <dgm:spPr/>
    </dgm:pt>
    <dgm:pt modelId="{906B5B4E-F37C-4233-92E7-FD16D71A4273}" type="pres">
      <dgm:prSet presAssocID="{74586C8B-7A34-42E8-8739-E7B5E7B2060B}" presName="node" presStyleLbl="node1" presStyleIdx="3" presStyleCnt="6">
        <dgm:presLayoutVars>
          <dgm:bulletEnabled val="1"/>
        </dgm:presLayoutVars>
      </dgm:prSet>
      <dgm:spPr/>
      <dgm:t>
        <a:bodyPr/>
        <a:lstStyle/>
        <a:p>
          <a:endParaRPr lang="en-US"/>
        </a:p>
      </dgm:t>
    </dgm:pt>
    <dgm:pt modelId="{3FCD9A8A-51C0-4E81-B340-403A74D09BD4}" type="pres">
      <dgm:prSet presAssocID="{82A75188-42D5-41EE-A42B-5FE0E2710C2F}" presName="sibTrans" presStyleCnt="0"/>
      <dgm:spPr/>
    </dgm:pt>
    <dgm:pt modelId="{144F9A17-8E65-47D5-8BD7-A56E0E44ED6E}" type="pres">
      <dgm:prSet presAssocID="{BA995C1D-2B95-444C-A071-1664D8EC9767}" presName="node" presStyleLbl="node1" presStyleIdx="4" presStyleCnt="6">
        <dgm:presLayoutVars>
          <dgm:bulletEnabled val="1"/>
        </dgm:presLayoutVars>
      </dgm:prSet>
      <dgm:spPr/>
      <dgm:t>
        <a:bodyPr/>
        <a:lstStyle/>
        <a:p>
          <a:endParaRPr lang="en-US"/>
        </a:p>
      </dgm:t>
    </dgm:pt>
    <dgm:pt modelId="{A0B7D66F-8F4C-C040-8027-591CC42C29B4}" type="pres">
      <dgm:prSet presAssocID="{04B1781A-B666-46CB-B4BA-A91186670465}" presName="sibTrans" presStyleCnt="0"/>
      <dgm:spPr/>
    </dgm:pt>
    <dgm:pt modelId="{E0606DD2-EDFB-A843-85AE-01826551F22E}" type="pres">
      <dgm:prSet presAssocID="{396E3724-DD6C-E74F-9BE2-BD489F08425B}" presName="node" presStyleLbl="node1" presStyleIdx="5" presStyleCnt="6">
        <dgm:presLayoutVars>
          <dgm:bulletEnabled val="1"/>
        </dgm:presLayoutVars>
      </dgm:prSet>
      <dgm:spPr/>
      <dgm:t>
        <a:bodyPr/>
        <a:lstStyle/>
        <a:p>
          <a:endParaRPr lang="en-US"/>
        </a:p>
      </dgm:t>
    </dgm:pt>
  </dgm:ptLst>
  <dgm:cxnLst>
    <dgm:cxn modelId="{F7E63786-715C-4D8C-89B7-597D509C65AA}" srcId="{374F0F8D-C5A4-4600-923A-A6EECDC46B61}" destId="{BA995C1D-2B95-444C-A071-1664D8EC9767}" srcOrd="4" destOrd="0" parTransId="{2DA49650-1558-4352-AB66-D568373E3707}" sibTransId="{04B1781A-B666-46CB-B4BA-A91186670465}"/>
    <dgm:cxn modelId="{0F67EB0B-DF0D-439B-9E4A-C65B5FEF2CF0}" srcId="{374F0F8D-C5A4-4600-923A-A6EECDC46B61}" destId="{74586C8B-7A34-42E8-8739-E7B5E7B2060B}" srcOrd="3" destOrd="0" parTransId="{4A2BD7B4-502D-485E-A9CB-CBE2CA2E1121}" sibTransId="{82A75188-42D5-41EE-A42B-5FE0E2710C2F}"/>
    <dgm:cxn modelId="{5AD34FA8-E159-4437-BA4A-CD5F6B04DAE2}" srcId="{374F0F8D-C5A4-4600-923A-A6EECDC46B61}" destId="{E1E1B011-3271-417B-9EA2-471F95CE0B7F}" srcOrd="1" destOrd="0" parTransId="{300CE155-754A-41AD-8B44-28B93EB3A5C8}" sibTransId="{71AC1C6D-B32F-4FE8-8931-2F1234B8C1F1}"/>
    <dgm:cxn modelId="{39A20A60-66BD-004E-A259-3EDBD536DCE4}" type="presOf" srcId="{374F0F8D-C5A4-4600-923A-A6EECDC46B61}" destId="{73BDC89E-1A66-46B0-B30C-F3508067F0BF}" srcOrd="0" destOrd="0" presId="urn:microsoft.com/office/officeart/2005/8/layout/default"/>
    <dgm:cxn modelId="{51E553FE-DB66-3E4E-B1CF-F240B5F91E83}" type="presOf" srcId="{7C47D9C5-D69B-459F-AE0B-AD02A69FBE3D}" destId="{47249A62-B827-40AF-833C-8A75940CC275}" srcOrd="0" destOrd="0" presId="urn:microsoft.com/office/officeart/2005/8/layout/default"/>
    <dgm:cxn modelId="{6F85B4D5-F36B-F540-B165-3AC95E89A834}" type="presOf" srcId="{74586C8B-7A34-42E8-8739-E7B5E7B2060B}" destId="{906B5B4E-F37C-4233-92E7-FD16D71A4273}" srcOrd="0" destOrd="0" presId="urn:microsoft.com/office/officeart/2005/8/layout/default"/>
    <dgm:cxn modelId="{60EC2DBC-CA37-4516-9716-CAA753607196}" srcId="{374F0F8D-C5A4-4600-923A-A6EECDC46B61}" destId="{BDC74574-0F8C-4D88-839D-C00F51EA9364}" srcOrd="0" destOrd="0" parTransId="{2A64F34C-627C-4E56-9AC7-33D94F42B6F4}" sibTransId="{F8D18EC0-B083-4CDD-9345-387849F40F2E}"/>
    <dgm:cxn modelId="{C852DD61-2E57-448F-AE23-369F5EA2668B}" srcId="{7C47D9C5-D69B-459F-AE0B-AD02A69FBE3D}" destId="{D826C412-6401-4621-B2B4-73BA4314CAAB}" srcOrd="0" destOrd="0" parTransId="{C0A42553-77D5-45AB-9E11-2C61CCECDCE5}" sibTransId="{C4EB94B8-9A0A-4BE8-878F-1C4FE84005F3}"/>
    <dgm:cxn modelId="{EE60E7ED-C161-44EF-9892-5B95700FA340}" srcId="{E1E1B011-3271-417B-9EA2-471F95CE0B7F}" destId="{230E304A-3E3F-44CF-A3E9-7EE7FF86FAE6}" srcOrd="1" destOrd="0" parTransId="{F72217E7-B11F-4493-B099-EAEC021F4851}" sibTransId="{FF3F172F-5C8B-45A8-A344-0DA7DB5A7340}"/>
    <dgm:cxn modelId="{EEE1FD17-0F79-EE47-B44C-55671B51E8A7}" type="presOf" srcId="{E1E1B011-3271-417B-9EA2-471F95CE0B7F}" destId="{925DA023-538D-4534-8CBF-652255E54462}" srcOrd="0" destOrd="0" presId="urn:microsoft.com/office/officeart/2005/8/layout/default"/>
    <dgm:cxn modelId="{7250295B-AA3D-4DE3-BE6E-F14D88D08917}" srcId="{E1E1B011-3271-417B-9EA2-471F95CE0B7F}" destId="{62DA1198-26DD-44EC-8F5D-4025BB2E8758}" srcOrd="0" destOrd="0" parTransId="{D1B36CDC-0DBC-4320-A532-60195BD99444}" sibTransId="{E97AA978-368C-45C6-83E6-A0FBF2294FDB}"/>
    <dgm:cxn modelId="{F198DB10-7B8B-D24A-AEAE-11ECA7377DCD}" type="presOf" srcId="{BDC74574-0F8C-4D88-839D-C00F51EA9364}" destId="{8A6DCF90-4D05-4476-A792-9F0350248065}" srcOrd="0" destOrd="0" presId="urn:microsoft.com/office/officeart/2005/8/layout/default"/>
    <dgm:cxn modelId="{8CA4C46A-FBEA-BA40-837A-6BC882F71AAF}" type="presOf" srcId="{396E3724-DD6C-E74F-9BE2-BD489F08425B}" destId="{E0606DD2-EDFB-A843-85AE-01826551F22E}" srcOrd="0" destOrd="0" presId="urn:microsoft.com/office/officeart/2005/8/layout/default"/>
    <dgm:cxn modelId="{D47033D6-225E-A845-8009-F97508EE23FF}" type="presOf" srcId="{D826C412-6401-4621-B2B4-73BA4314CAAB}" destId="{47249A62-B827-40AF-833C-8A75940CC275}" srcOrd="0" destOrd="1" presId="urn:microsoft.com/office/officeart/2005/8/layout/default"/>
    <dgm:cxn modelId="{E5B5F77A-F416-9A42-AA25-890EC8D677A7}" type="presOf" srcId="{230E304A-3E3F-44CF-A3E9-7EE7FF86FAE6}" destId="{925DA023-538D-4534-8CBF-652255E54462}" srcOrd="0" destOrd="2" presId="urn:microsoft.com/office/officeart/2005/8/layout/default"/>
    <dgm:cxn modelId="{A0B148B9-1C06-41A4-9B21-F5A8BE1DFB5B}" srcId="{7C47D9C5-D69B-459F-AE0B-AD02A69FBE3D}" destId="{F56BAA4E-B641-4D3A-86F4-02E28BEEB776}" srcOrd="1" destOrd="0" parTransId="{C4696D09-CEBC-4407-AF93-A5A54A08C47A}" sibTransId="{9B849738-CAB9-4FEE-80E0-4CC03E47F458}"/>
    <dgm:cxn modelId="{36B19E72-E9AE-8749-93D2-3C6050C655D2}" type="presOf" srcId="{BA995C1D-2B95-444C-A071-1664D8EC9767}" destId="{144F9A17-8E65-47D5-8BD7-A56E0E44ED6E}" srcOrd="0" destOrd="0" presId="urn:microsoft.com/office/officeart/2005/8/layout/default"/>
    <dgm:cxn modelId="{13FD768B-7F73-2344-BE39-65EE40753C3A}" srcId="{374F0F8D-C5A4-4600-923A-A6EECDC46B61}" destId="{396E3724-DD6C-E74F-9BE2-BD489F08425B}" srcOrd="5" destOrd="0" parTransId="{E759E8F4-F4BF-E146-832C-A252867D2508}" sibTransId="{770D30A3-FD20-294A-BD8B-7C1C41392754}"/>
    <dgm:cxn modelId="{BC607460-0CA9-BC4C-9173-C0EFEE5AAC14}" type="presOf" srcId="{F56BAA4E-B641-4D3A-86F4-02E28BEEB776}" destId="{47249A62-B827-40AF-833C-8A75940CC275}" srcOrd="0" destOrd="2" presId="urn:microsoft.com/office/officeart/2005/8/layout/default"/>
    <dgm:cxn modelId="{6E2D0944-2B5D-A047-B70F-A4DF625EFC0E}" type="presOf" srcId="{62DA1198-26DD-44EC-8F5D-4025BB2E8758}" destId="{925DA023-538D-4534-8CBF-652255E54462}" srcOrd="0" destOrd="1" presId="urn:microsoft.com/office/officeart/2005/8/layout/default"/>
    <dgm:cxn modelId="{1289B581-5084-4414-B674-A3937CDB8218}" srcId="{374F0F8D-C5A4-4600-923A-A6EECDC46B61}" destId="{7C47D9C5-D69B-459F-AE0B-AD02A69FBE3D}" srcOrd="2" destOrd="0" parTransId="{1DD62910-E12B-4941-B34F-8233CF3940D6}" sibTransId="{4D99B8AC-3E09-4EF3-B510-0A6479E86397}"/>
    <dgm:cxn modelId="{E3B2F385-E4D5-0D4D-B494-332726572493}" type="presParOf" srcId="{73BDC89E-1A66-46B0-B30C-F3508067F0BF}" destId="{8A6DCF90-4D05-4476-A792-9F0350248065}" srcOrd="0" destOrd="0" presId="urn:microsoft.com/office/officeart/2005/8/layout/default"/>
    <dgm:cxn modelId="{D68606FB-075C-A043-A4B9-2271125E8FEA}" type="presParOf" srcId="{73BDC89E-1A66-46B0-B30C-F3508067F0BF}" destId="{3D0C3E67-29F0-46B8-B98C-1DD3C6D39A46}" srcOrd="1" destOrd="0" presId="urn:microsoft.com/office/officeart/2005/8/layout/default"/>
    <dgm:cxn modelId="{4CF9E0BA-92C3-2246-A7C9-F7CD0DD531E7}" type="presParOf" srcId="{73BDC89E-1A66-46B0-B30C-F3508067F0BF}" destId="{925DA023-538D-4534-8CBF-652255E54462}" srcOrd="2" destOrd="0" presId="urn:microsoft.com/office/officeart/2005/8/layout/default"/>
    <dgm:cxn modelId="{49B42A58-E8DA-0448-8CB0-FEEEDA4DABAA}" type="presParOf" srcId="{73BDC89E-1A66-46B0-B30C-F3508067F0BF}" destId="{2BB494CE-2939-4187-8994-2027516C0C37}" srcOrd="3" destOrd="0" presId="urn:microsoft.com/office/officeart/2005/8/layout/default"/>
    <dgm:cxn modelId="{1D0520E0-1396-F148-9A98-04DEDEE0FAE3}" type="presParOf" srcId="{73BDC89E-1A66-46B0-B30C-F3508067F0BF}" destId="{47249A62-B827-40AF-833C-8A75940CC275}" srcOrd="4" destOrd="0" presId="urn:microsoft.com/office/officeart/2005/8/layout/default"/>
    <dgm:cxn modelId="{899A331E-57F4-2746-9C2F-620F62C18C1B}" type="presParOf" srcId="{73BDC89E-1A66-46B0-B30C-F3508067F0BF}" destId="{787592D4-90CA-4F5E-ABD5-7175B14501FA}" srcOrd="5" destOrd="0" presId="urn:microsoft.com/office/officeart/2005/8/layout/default"/>
    <dgm:cxn modelId="{CCCCC069-9BBB-5D45-9F63-9D5E6C7A3C8B}" type="presParOf" srcId="{73BDC89E-1A66-46B0-B30C-F3508067F0BF}" destId="{906B5B4E-F37C-4233-92E7-FD16D71A4273}" srcOrd="6" destOrd="0" presId="urn:microsoft.com/office/officeart/2005/8/layout/default"/>
    <dgm:cxn modelId="{82DD3EB2-6A6F-3241-8EDB-A5F020FEE308}" type="presParOf" srcId="{73BDC89E-1A66-46B0-B30C-F3508067F0BF}" destId="{3FCD9A8A-51C0-4E81-B340-403A74D09BD4}" srcOrd="7" destOrd="0" presId="urn:microsoft.com/office/officeart/2005/8/layout/default"/>
    <dgm:cxn modelId="{4FC54739-DB94-6443-BD28-C8F70A2EAA65}" type="presParOf" srcId="{73BDC89E-1A66-46B0-B30C-F3508067F0BF}" destId="{144F9A17-8E65-47D5-8BD7-A56E0E44ED6E}" srcOrd="8" destOrd="0" presId="urn:microsoft.com/office/officeart/2005/8/layout/default"/>
    <dgm:cxn modelId="{0E50EDAE-9C8A-C249-81DA-DF76E5D2784D}" type="presParOf" srcId="{73BDC89E-1A66-46B0-B30C-F3508067F0BF}" destId="{A0B7D66F-8F4C-C040-8027-591CC42C29B4}" srcOrd="9" destOrd="0" presId="urn:microsoft.com/office/officeart/2005/8/layout/default"/>
    <dgm:cxn modelId="{C6308639-1885-C349-92ED-74DD55E02CA1}" type="presParOf" srcId="{73BDC89E-1A66-46B0-B30C-F3508067F0BF}" destId="{E0606DD2-EDFB-A843-85AE-01826551F22E}"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74F0F8D-C5A4-4600-923A-A6EECDC46B6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EE3F4E7-5231-4077-A8C8-3CCCF64B7668}">
      <dgm:prSet phldrT="[Text]"/>
      <dgm:spPr/>
      <dgm:t>
        <a:bodyPr/>
        <a:lstStyle/>
        <a:p>
          <a:r>
            <a:rPr lang="en-US" b="1" dirty="0"/>
            <a:t>Food Services</a:t>
          </a:r>
        </a:p>
        <a:p>
          <a:r>
            <a:rPr lang="en-US" b="1" dirty="0"/>
            <a:t>DB</a:t>
          </a:r>
        </a:p>
      </dgm:t>
    </dgm:pt>
    <dgm:pt modelId="{BEB380CD-971B-42C7-9787-53AA921C19F8}" type="parTrans" cxnId="{81CB026D-2ECD-4003-9482-0F62E35E0F7E}">
      <dgm:prSet/>
      <dgm:spPr/>
      <dgm:t>
        <a:bodyPr/>
        <a:lstStyle/>
        <a:p>
          <a:endParaRPr lang="en-US"/>
        </a:p>
      </dgm:t>
    </dgm:pt>
    <dgm:pt modelId="{FB034608-C3A8-49F2-9ECC-955F2FF732B0}" type="sibTrans" cxnId="{81CB026D-2ECD-4003-9482-0F62E35E0F7E}">
      <dgm:prSet/>
      <dgm:spPr/>
      <dgm:t>
        <a:bodyPr/>
        <a:lstStyle/>
        <a:p>
          <a:endParaRPr lang="en-US"/>
        </a:p>
      </dgm:t>
    </dgm:pt>
    <dgm:pt modelId="{761F4BB2-457E-438D-A353-E46557C2D5E1}">
      <dgm:prSet/>
      <dgm:spPr/>
      <dgm:t>
        <a:bodyPr/>
        <a:lstStyle/>
        <a:p>
          <a:r>
            <a:rPr lang="en-US" b="1" dirty="0"/>
            <a:t>News/Events/</a:t>
          </a:r>
          <a:r>
            <a:rPr lang="en-US" b="1" dirty="0" err="1"/>
            <a:t>etc</a:t>
          </a:r>
          <a:endParaRPr lang="en-US" b="1" dirty="0"/>
        </a:p>
        <a:p>
          <a:r>
            <a:rPr lang="en-US" b="1" dirty="0"/>
            <a:t>Pub Sub</a:t>
          </a:r>
        </a:p>
      </dgm:t>
    </dgm:pt>
    <dgm:pt modelId="{E444282D-F45F-474E-B5BE-2E2062CA6867}" type="parTrans" cxnId="{4211FF2B-81D9-49E0-8B7F-EAC06CBAEB31}">
      <dgm:prSet/>
      <dgm:spPr/>
      <dgm:t>
        <a:bodyPr/>
        <a:lstStyle/>
        <a:p>
          <a:endParaRPr lang="en-US"/>
        </a:p>
      </dgm:t>
    </dgm:pt>
    <dgm:pt modelId="{4C302F95-D6D1-453F-8EDF-739083C06A00}" type="sibTrans" cxnId="{4211FF2B-81D9-49E0-8B7F-EAC06CBAEB31}">
      <dgm:prSet/>
      <dgm:spPr/>
      <dgm:t>
        <a:bodyPr/>
        <a:lstStyle/>
        <a:p>
          <a:endParaRPr lang="en-US"/>
        </a:p>
      </dgm:t>
    </dgm:pt>
    <dgm:pt modelId="{3032F03F-8391-4331-A25A-FDE966DBA797}">
      <dgm:prSet/>
      <dgm:spPr/>
      <dgm:t>
        <a:bodyPr/>
        <a:lstStyle/>
        <a:p>
          <a:r>
            <a:rPr lang="en-US" b="1" dirty="0"/>
            <a:t>CO-OP</a:t>
          </a:r>
        </a:p>
        <a:p>
          <a:endParaRPr lang="en-US" b="1" dirty="0"/>
        </a:p>
      </dgm:t>
    </dgm:pt>
    <dgm:pt modelId="{1EAF9BF7-AABC-48D8-81B3-E72D7D5B82B0}" type="parTrans" cxnId="{796852D4-FEF1-458B-B35F-C3D9D35E01FC}">
      <dgm:prSet/>
      <dgm:spPr/>
      <dgm:t>
        <a:bodyPr/>
        <a:lstStyle/>
        <a:p>
          <a:endParaRPr lang="en-US"/>
        </a:p>
      </dgm:t>
    </dgm:pt>
    <dgm:pt modelId="{211E3082-EBEF-4398-B7CB-385719514ABD}" type="sibTrans" cxnId="{796852D4-FEF1-458B-B35F-C3D9D35E01FC}">
      <dgm:prSet/>
      <dgm:spPr/>
      <dgm:t>
        <a:bodyPr/>
        <a:lstStyle/>
        <a:p>
          <a:endParaRPr lang="en-US"/>
        </a:p>
      </dgm:t>
    </dgm:pt>
    <dgm:pt modelId="{51C73177-8E46-4448-92DE-EC2318CD00C1}">
      <dgm:prSet/>
      <dgm:spPr/>
      <dgm:t>
        <a:bodyPr/>
        <a:lstStyle/>
        <a:p>
          <a:r>
            <a:rPr lang="en-US" b="1" dirty="0" err="1"/>
            <a:t>WATpark</a:t>
          </a:r>
          <a:endParaRPr lang="en-US" b="1" dirty="0"/>
        </a:p>
        <a:p>
          <a:r>
            <a:rPr lang="en-US" b="1" dirty="0"/>
            <a:t>Proxy</a:t>
          </a:r>
        </a:p>
      </dgm:t>
    </dgm:pt>
    <dgm:pt modelId="{553F2FF1-01A2-47F5-8D04-85C51AE7CA6D}" type="parTrans" cxnId="{AFB67583-2DB2-46A4-94EC-1246312FA191}">
      <dgm:prSet/>
      <dgm:spPr/>
      <dgm:t>
        <a:bodyPr/>
        <a:lstStyle/>
        <a:p>
          <a:endParaRPr lang="en-CA"/>
        </a:p>
      </dgm:t>
    </dgm:pt>
    <dgm:pt modelId="{E22BBFAD-BA78-4FD3-B9D7-8069CB319064}" type="sibTrans" cxnId="{AFB67583-2DB2-46A4-94EC-1246312FA191}">
      <dgm:prSet/>
      <dgm:spPr/>
      <dgm:t>
        <a:bodyPr/>
        <a:lstStyle/>
        <a:p>
          <a:endParaRPr lang="en-CA"/>
        </a:p>
      </dgm:t>
    </dgm:pt>
    <dgm:pt modelId="{576A5E74-D086-4F8B-880F-160BE0240D75}">
      <dgm:prSet/>
      <dgm:spPr/>
      <dgm:t>
        <a:bodyPr/>
        <a:lstStyle/>
        <a:p>
          <a:r>
            <a:rPr lang="en-US" b="1" dirty="0"/>
            <a:t>New Campus Map</a:t>
          </a:r>
        </a:p>
        <a:p>
          <a:r>
            <a:rPr lang="en-US" b="1" dirty="0"/>
            <a:t>Curated GH</a:t>
          </a:r>
        </a:p>
      </dgm:t>
    </dgm:pt>
    <dgm:pt modelId="{95F376D4-A72D-466B-BF90-78171E0D4EA0}" type="parTrans" cxnId="{B7E3C408-CB9B-4C7A-88D4-CB05C619F3AB}">
      <dgm:prSet/>
      <dgm:spPr/>
      <dgm:t>
        <a:bodyPr/>
        <a:lstStyle/>
        <a:p>
          <a:endParaRPr lang="en-CA"/>
        </a:p>
      </dgm:t>
    </dgm:pt>
    <dgm:pt modelId="{09C185E5-BC18-4E5F-91AD-41934C4E6EEB}" type="sibTrans" cxnId="{B7E3C408-CB9B-4C7A-88D4-CB05C619F3AB}">
      <dgm:prSet/>
      <dgm:spPr/>
      <dgm:t>
        <a:bodyPr/>
        <a:lstStyle/>
        <a:p>
          <a:endParaRPr lang="en-CA"/>
        </a:p>
      </dgm:t>
    </dgm:pt>
    <dgm:pt modelId="{61B37ACA-CA50-414C-BC1D-59C8AC8CF428}">
      <dgm:prSet/>
      <dgm:spPr/>
      <dgm:t>
        <a:bodyPr/>
        <a:lstStyle/>
        <a:p>
          <a:r>
            <a:rPr lang="en-US" b="1" dirty="0"/>
            <a:t>Tutors</a:t>
          </a:r>
        </a:p>
        <a:p>
          <a:r>
            <a:rPr lang="en-US" b="1" dirty="0"/>
            <a:t>Proxy</a:t>
          </a:r>
        </a:p>
      </dgm:t>
    </dgm:pt>
    <dgm:pt modelId="{8195E3F5-6032-4A9C-AF7F-5F69D8A1610D}" type="parTrans" cxnId="{F310D17C-DF54-410C-8B13-D461694554EE}">
      <dgm:prSet/>
      <dgm:spPr/>
      <dgm:t>
        <a:bodyPr/>
        <a:lstStyle/>
        <a:p>
          <a:endParaRPr lang="en-CA"/>
        </a:p>
      </dgm:t>
    </dgm:pt>
    <dgm:pt modelId="{D2E48C27-741E-49A7-9806-0A311AF78BC3}" type="sibTrans" cxnId="{F310D17C-DF54-410C-8B13-D461694554EE}">
      <dgm:prSet/>
      <dgm:spPr/>
      <dgm:t>
        <a:bodyPr/>
        <a:lstStyle/>
        <a:p>
          <a:endParaRPr lang="en-CA"/>
        </a:p>
      </dgm:t>
    </dgm:pt>
    <dgm:pt modelId="{16F0F649-C5AF-490B-A2E1-93F5EBC3085B}">
      <dgm:prSet/>
      <dgm:spPr/>
      <dgm:t>
        <a:bodyPr/>
        <a:lstStyle/>
        <a:p>
          <a:r>
            <a:rPr lang="en-US" b="1" dirty="0"/>
            <a:t>Awards</a:t>
          </a:r>
        </a:p>
        <a:p>
          <a:r>
            <a:rPr lang="en-US" b="1" dirty="0"/>
            <a:t>Proxy</a:t>
          </a:r>
        </a:p>
      </dgm:t>
    </dgm:pt>
    <dgm:pt modelId="{F95BAD68-2480-4A36-80B1-91A9A2E23875}" type="parTrans" cxnId="{EEA3DBD5-4E53-4795-B1E3-AACEB2A54DD6}">
      <dgm:prSet/>
      <dgm:spPr/>
      <dgm:t>
        <a:bodyPr/>
        <a:lstStyle/>
        <a:p>
          <a:endParaRPr lang="en-CA"/>
        </a:p>
      </dgm:t>
    </dgm:pt>
    <dgm:pt modelId="{7581B19B-B8BF-40AC-B52F-190DB93B2D81}" type="sibTrans" cxnId="{EEA3DBD5-4E53-4795-B1E3-AACEB2A54DD6}">
      <dgm:prSet/>
      <dgm:spPr/>
      <dgm:t>
        <a:bodyPr/>
        <a:lstStyle/>
        <a:p>
          <a:endParaRPr lang="en-CA"/>
        </a:p>
      </dgm:t>
    </dgm:pt>
    <dgm:pt modelId="{73BDC89E-1A66-46B0-B30C-F3508067F0BF}" type="pres">
      <dgm:prSet presAssocID="{374F0F8D-C5A4-4600-923A-A6EECDC46B61}" presName="diagram" presStyleCnt="0">
        <dgm:presLayoutVars>
          <dgm:dir/>
          <dgm:resizeHandles val="exact"/>
        </dgm:presLayoutVars>
      </dgm:prSet>
      <dgm:spPr/>
      <dgm:t>
        <a:bodyPr/>
        <a:lstStyle/>
        <a:p>
          <a:endParaRPr lang="en-US"/>
        </a:p>
      </dgm:t>
    </dgm:pt>
    <dgm:pt modelId="{6DFF3584-C737-4E39-A533-98415891A553}" type="pres">
      <dgm:prSet presAssocID="{AEE3F4E7-5231-4077-A8C8-3CCCF64B7668}" presName="node" presStyleLbl="node1" presStyleIdx="0" presStyleCnt="7">
        <dgm:presLayoutVars>
          <dgm:bulletEnabled val="1"/>
        </dgm:presLayoutVars>
      </dgm:prSet>
      <dgm:spPr/>
      <dgm:t>
        <a:bodyPr/>
        <a:lstStyle/>
        <a:p>
          <a:endParaRPr lang="en-US"/>
        </a:p>
      </dgm:t>
    </dgm:pt>
    <dgm:pt modelId="{F30F8A44-23C5-481C-A81E-42AAF4231270}" type="pres">
      <dgm:prSet presAssocID="{FB034608-C3A8-49F2-9ECC-955F2FF732B0}" presName="sibTrans" presStyleCnt="0"/>
      <dgm:spPr/>
    </dgm:pt>
    <dgm:pt modelId="{E9E796E4-F270-4E06-911A-C13821A19B55}" type="pres">
      <dgm:prSet presAssocID="{761F4BB2-457E-438D-A353-E46557C2D5E1}" presName="node" presStyleLbl="node1" presStyleIdx="1" presStyleCnt="7">
        <dgm:presLayoutVars>
          <dgm:bulletEnabled val="1"/>
        </dgm:presLayoutVars>
      </dgm:prSet>
      <dgm:spPr/>
      <dgm:t>
        <a:bodyPr/>
        <a:lstStyle/>
        <a:p>
          <a:endParaRPr lang="en-US"/>
        </a:p>
      </dgm:t>
    </dgm:pt>
    <dgm:pt modelId="{7ACEDD55-3515-4F62-AB7B-7F682FB393ED}" type="pres">
      <dgm:prSet presAssocID="{4C302F95-D6D1-453F-8EDF-739083C06A00}" presName="sibTrans" presStyleCnt="0"/>
      <dgm:spPr/>
    </dgm:pt>
    <dgm:pt modelId="{F8580081-385B-4F9E-A9C0-BFD01CE93CEA}" type="pres">
      <dgm:prSet presAssocID="{3032F03F-8391-4331-A25A-FDE966DBA797}" presName="node" presStyleLbl="node1" presStyleIdx="2" presStyleCnt="7">
        <dgm:presLayoutVars>
          <dgm:bulletEnabled val="1"/>
        </dgm:presLayoutVars>
      </dgm:prSet>
      <dgm:spPr/>
      <dgm:t>
        <a:bodyPr/>
        <a:lstStyle/>
        <a:p>
          <a:endParaRPr lang="en-US"/>
        </a:p>
      </dgm:t>
    </dgm:pt>
    <dgm:pt modelId="{EB469C19-C1C9-474E-91DF-2673EAFA89D5}" type="pres">
      <dgm:prSet presAssocID="{211E3082-EBEF-4398-B7CB-385719514ABD}" presName="sibTrans" presStyleCnt="0"/>
      <dgm:spPr/>
    </dgm:pt>
    <dgm:pt modelId="{CAEDD8DC-FABF-4149-8DEE-9FD5AD5D7D03}" type="pres">
      <dgm:prSet presAssocID="{51C73177-8E46-4448-92DE-EC2318CD00C1}" presName="node" presStyleLbl="node1" presStyleIdx="3" presStyleCnt="7">
        <dgm:presLayoutVars>
          <dgm:bulletEnabled val="1"/>
        </dgm:presLayoutVars>
      </dgm:prSet>
      <dgm:spPr/>
      <dgm:t>
        <a:bodyPr/>
        <a:lstStyle/>
        <a:p>
          <a:endParaRPr lang="en-US"/>
        </a:p>
      </dgm:t>
    </dgm:pt>
    <dgm:pt modelId="{2EB91E9A-9B35-450F-BFBC-571792357A56}" type="pres">
      <dgm:prSet presAssocID="{E22BBFAD-BA78-4FD3-B9D7-8069CB319064}" presName="sibTrans" presStyleCnt="0"/>
      <dgm:spPr/>
    </dgm:pt>
    <dgm:pt modelId="{F163CA07-9714-4E57-BD0B-25894675EF10}" type="pres">
      <dgm:prSet presAssocID="{576A5E74-D086-4F8B-880F-160BE0240D75}" presName="node" presStyleLbl="node1" presStyleIdx="4" presStyleCnt="7">
        <dgm:presLayoutVars>
          <dgm:bulletEnabled val="1"/>
        </dgm:presLayoutVars>
      </dgm:prSet>
      <dgm:spPr/>
      <dgm:t>
        <a:bodyPr/>
        <a:lstStyle/>
        <a:p>
          <a:endParaRPr lang="en-US"/>
        </a:p>
      </dgm:t>
    </dgm:pt>
    <dgm:pt modelId="{15395550-031C-4402-8327-CB254E6ACC29}" type="pres">
      <dgm:prSet presAssocID="{09C185E5-BC18-4E5F-91AD-41934C4E6EEB}" presName="sibTrans" presStyleCnt="0"/>
      <dgm:spPr/>
    </dgm:pt>
    <dgm:pt modelId="{E72EA46A-FFCC-43BD-B3ED-054EEF3B6ACA}" type="pres">
      <dgm:prSet presAssocID="{61B37ACA-CA50-414C-BC1D-59C8AC8CF428}" presName="node" presStyleLbl="node1" presStyleIdx="5" presStyleCnt="7">
        <dgm:presLayoutVars>
          <dgm:bulletEnabled val="1"/>
        </dgm:presLayoutVars>
      </dgm:prSet>
      <dgm:spPr/>
      <dgm:t>
        <a:bodyPr/>
        <a:lstStyle/>
        <a:p>
          <a:endParaRPr lang="en-US"/>
        </a:p>
      </dgm:t>
    </dgm:pt>
    <dgm:pt modelId="{AFEBBF1F-6E31-477D-9093-8F851FBAD4C0}" type="pres">
      <dgm:prSet presAssocID="{D2E48C27-741E-49A7-9806-0A311AF78BC3}" presName="sibTrans" presStyleCnt="0"/>
      <dgm:spPr/>
    </dgm:pt>
    <dgm:pt modelId="{33CFBF02-D2C7-42E4-BE65-F54602E97FC4}" type="pres">
      <dgm:prSet presAssocID="{16F0F649-C5AF-490B-A2E1-93F5EBC3085B}" presName="node" presStyleLbl="node1" presStyleIdx="6" presStyleCnt="7">
        <dgm:presLayoutVars>
          <dgm:bulletEnabled val="1"/>
        </dgm:presLayoutVars>
      </dgm:prSet>
      <dgm:spPr/>
      <dgm:t>
        <a:bodyPr/>
        <a:lstStyle/>
        <a:p>
          <a:endParaRPr lang="en-US"/>
        </a:p>
      </dgm:t>
    </dgm:pt>
  </dgm:ptLst>
  <dgm:cxnLst>
    <dgm:cxn modelId="{5CA08B1E-1B21-49A2-9EE4-DACC50DAD171}" type="presOf" srcId="{374F0F8D-C5A4-4600-923A-A6EECDC46B61}" destId="{73BDC89E-1A66-46B0-B30C-F3508067F0BF}" srcOrd="0" destOrd="0" presId="urn:microsoft.com/office/officeart/2005/8/layout/default"/>
    <dgm:cxn modelId="{B7E3C408-CB9B-4C7A-88D4-CB05C619F3AB}" srcId="{374F0F8D-C5A4-4600-923A-A6EECDC46B61}" destId="{576A5E74-D086-4F8B-880F-160BE0240D75}" srcOrd="4" destOrd="0" parTransId="{95F376D4-A72D-466B-BF90-78171E0D4EA0}" sibTransId="{09C185E5-BC18-4E5F-91AD-41934C4E6EEB}"/>
    <dgm:cxn modelId="{796852D4-FEF1-458B-B35F-C3D9D35E01FC}" srcId="{374F0F8D-C5A4-4600-923A-A6EECDC46B61}" destId="{3032F03F-8391-4331-A25A-FDE966DBA797}" srcOrd="2" destOrd="0" parTransId="{1EAF9BF7-AABC-48D8-81B3-E72D7D5B82B0}" sibTransId="{211E3082-EBEF-4398-B7CB-385719514ABD}"/>
    <dgm:cxn modelId="{81CB026D-2ECD-4003-9482-0F62E35E0F7E}" srcId="{374F0F8D-C5A4-4600-923A-A6EECDC46B61}" destId="{AEE3F4E7-5231-4077-A8C8-3CCCF64B7668}" srcOrd="0" destOrd="0" parTransId="{BEB380CD-971B-42C7-9787-53AA921C19F8}" sibTransId="{FB034608-C3A8-49F2-9ECC-955F2FF732B0}"/>
    <dgm:cxn modelId="{72830067-BF07-4420-A4DE-AD503900E8C0}" type="presOf" srcId="{576A5E74-D086-4F8B-880F-160BE0240D75}" destId="{F163CA07-9714-4E57-BD0B-25894675EF10}" srcOrd="0" destOrd="0" presId="urn:microsoft.com/office/officeart/2005/8/layout/default"/>
    <dgm:cxn modelId="{7E43E58D-FB06-45E6-A3EF-5403207BF75D}" type="presOf" srcId="{3032F03F-8391-4331-A25A-FDE966DBA797}" destId="{F8580081-385B-4F9E-A9C0-BFD01CE93CEA}" srcOrd="0" destOrd="0" presId="urn:microsoft.com/office/officeart/2005/8/layout/default"/>
    <dgm:cxn modelId="{71B4299C-E006-460C-BBE6-82C375349C5B}" type="presOf" srcId="{AEE3F4E7-5231-4077-A8C8-3CCCF64B7668}" destId="{6DFF3584-C737-4E39-A533-98415891A553}" srcOrd="0" destOrd="0" presId="urn:microsoft.com/office/officeart/2005/8/layout/default"/>
    <dgm:cxn modelId="{4211FF2B-81D9-49E0-8B7F-EAC06CBAEB31}" srcId="{374F0F8D-C5A4-4600-923A-A6EECDC46B61}" destId="{761F4BB2-457E-438D-A353-E46557C2D5E1}" srcOrd="1" destOrd="0" parTransId="{E444282D-F45F-474E-B5BE-2E2062CA6867}" sibTransId="{4C302F95-D6D1-453F-8EDF-739083C06A00}"/>
    <dgm:cxn modelId="{F310D17C-DF54-410C-8B13-D461694554EE}" srcId="{374F0F8D-C5A4-4600-923A-A6EECDC46B61}" destId="{61B37ACA-CA50-414C-BC1D-59C8AC8CF428}" srcOrd="5" destOrd="0" parTransId="{8195E3F5-6032-4A9C-AF7F-5F69D8A1610D}" sibTransId="{D2E48C27-741E-49A7-9806-0A311AF78BC3}"/>
    <dgm:cxn modelId="{53C1870A-6258-4403-BB0E-1DA6C1592A60}" type="presOf" srcId="{761F4BB2-457E-438D-A353-E46557C2D5E1}" destId="{E9E796E4-F270-4E06-911A-C13821A19B55}" srcOrd="0" destOrd="0" presId="urn:microsoft.com/office/officeart/2005/8/layout/default"/>
    <dgm:cxn modelId="{D82455BC-1317-4536-97DD-4C25ABDED0E2}" type="presOf" srcId="{61B37ACA-CA50-414C-BC1D-59C8AC8CF428}" destId="{E72EA46A-FFCC-43BD-B3ED-054EEF3B6ACA}" srcOrd="0" destOrd="0" presId="urn:microsoft.com/office/officeart/2005/8/layout/default"/>
    <dgm:cxn modelId="{EEA3DBD5-4E53-4795-B1E3-AACEB2A54DD6}" srcId="{374F0F8D-C5A4-4600-923A-A6EECDC46B61}" destId="{16F0F649-C5AF-490B-A2E1-93F5EBC3085B}" srcOrd="6" destOrd="0" parTransId="{F95BAD68-2480-4A36-80B1-91A9A2E23875}" sibTransId="{7581B19B-B8BF-40AC-B52F-190DB93B2D81}"/>
    <dgm:cxn modelId="{0AD1FDD5-BFE7-42AD-BF73-1E4D9125837F}" type="presOf" srcId="{51C73177-8E46-4448-92DE-EC2318CD00C1}" destId="{CAEDD8DC-FABF-4149-8DEE-9FD5AD5D7D03}" srcOrd="0" destOrd="0" presId="urn:microsoft.com/office/officeart/2005/8/layout/default"/>
    <dgm:cxn modelId="{B7919BA0-BF5C-4E3B-A8E0-200920CF2A4E}" type="presOf" srcId="{16F0F649-C5AF-490B-A2E1-93F5EBC3085B}" destId="{33CFBF02-D2C7-42E4-BE65-F54602E97FC4}" srcOrd="0" destOrd="0" presId="urn:microsoft.com/office/officeart/2005/8/layout/default"/>
    <dgm:cxn modelId="{AFB67583-2DB2-46A4-94EC-1246312FA191}" srcId="{374F0F8D-C5A4-4600-923A-A6EECDC46B61}" destId="{51C73177-8E46-4448-92DE-EC2318CD00C1}" srcOrd="3" destOrd="0" parTransId="{553F2FF1-01A2-47F5-8D04-85C51AE7CA6D}" sibTransId="{E22BBFAD-BA78-4FD3-B9D7-8069CB319064}"/>
    <dgm:cxn modelId="{D377771E-AD13-4CD8-96B4-46363A4A4C6B}" type="presParOf" srcId="{73BDC89E-1A66-46B0-B30C-F3508067F0BF}" destId="{6DFF3584-C737-4E39-A533-98415891A553}" srcOrd="0" destOrd="0" presId="urn:microsoft.com/office/officeart/2005/8/layout/default"/>
    <dgm:cxn modelId="{43C042BF-99FE-4291-BAA9-E0EAAB425113}" type="presParOf" srcId="{73BDC89E-1A66-46B0-B30C-F3508067F0BF}" destId="{F30F8A44-23C5-481C-A81E-42AAF4231270}" srcOrd="1" destOrd="0" presId="urn:microsoft.com/office/officeart/2005/8/layout/default"/>
    <dgm:cxn modelId="{454D088C-A9A8-4733-9888-18194EBB0882}" type="presParOf" srcId="{73BDC89E-1A66-46B0-B30C-F3508067F0BF}" destId="{E9E796E4-F270-4E06-911A-C13821A19B55}" srcOrd="2" destOrd="0" presId="urn:microsoft.com/office/officeart/2005/8/layout/default"/>
    <dgm:cxn modelId="{17A143C4-E3BD-4904-A3BC-E3C848C93859}" type="presParOf" srcId="{73BDC89E-1A66-46B0-B30C-F3508067F0BF}" destId="{7ACEDD55-3515-4F62-AB7B-7F682FB393ED}" srcOrd="3" destOrd="0" presId="urn:microsoft.com/office/officeart/2005/8/layout/default"/>
    <dgm:cxn modelId="{37ADD69B-84F4-4BA8-9E01-8DC80E90F08A}" type="presParOf" srcId="{73BDC89E-1A66-46B0-B30C-F3508067F0BF}" destId="{F8580081-385B-4F9E-A9C0-BFD01CE93CEA}" srcOrd="4" destOrd="0" presId="urn:microsoft.com/office/officeart/2005/8/layout/default"/>
    <dgm:cxn modelId="{20B2212D-5645-4DDA-9557-C0CBCEA78BC0}" type="presParOf" srcId="{73BDC89E-1A66-46B0-B30C-F3508067F0BF}" destId="{EB469C19-C1C9-474E-91DF-2673EAFA89D5}" srcOrd="5" destOrd="0" presId="urn:microsoft.com/office/officeart/2005/8/layout/default"/>
    <dgm:cxn modelId="{B7EF1F5B-8486-4C3E-8561-C598A372E3A4}" type="presParOf" srcId="{73BDC89E-1A66-46B0-B30C-F3508067F0BF}" destId="{CAEDD8DC-FABF-4149-8DEE-9FD5AD5D7D03}" srcOrd="6" destOrd="0" presId="urn:microsoft.com/office/officeart/2005/8/layout/default"/>
    <dgm:cxn modelId="{568522CE-3285-4B54-856A-290CC635A30E}" type="presParOf" srcId="{73BDC89E-1A66-46B0-B30C-F3508067F0BF}" destId="{2EB91E9A-9B35-450F-BFBC-571792357A56}" srcOrd="7" destOrd="0" presId="urn:microsoft.com/office/officeart/2005/8/layout/default"/>
    <dgm:cxn modelId="{EA24EDE8-EEEB-4678-862D-E5FD4EB14545}" type="presParOf" srcId="{73BDC89E-1A66-46B0-B30C-F3508067F0BF}" destId="{F163CA07-9714-4E57-BD0B-25894675EF10}" srcOrd="8" destOrd="0" presId="urn:microsoft.com/office/officeart/2005/8/layout/default"/>
    <dgm:cxn modelId="{5171A501-860C-4AFD-9280-5EECFD4377F6}" type="presParOf" srcId="{73BDC89E-1A66-46B0-B30C-F3508067F0BF}" destId="{15395550-031C-4402-8327-CB254E6ACC29}" srcOrd="9" destOrd="0" presId="urn:microsoft.com/office/officeart/2005/8/layout/default"/>
    <dgm:cxn modelId="{61E13C16-03FC-416F-AE41-48F41FB35213}" type="presParOf" srcId="{73BDC89E-1A66-46B0-B30C-F3508067F0BF}" destId="{E72EA46A-FFCC-43BD-B3ED-054EEF3B6ACA}" srcOrd="10" destOrd="0" presId="urn:microsoft.com/office/officeart/2005/8/layout/default"/>
    <dgm:cxn modelId="{06109653-F7CE-4455-BA5A-9EC22F9B3670}" type="presParOf" srcId="{73BDC89E-1A66-46B0-B30C-F3508067F0BF}" destId="{AFEBBF1F-6E31-477D-9093-8F851FBAD4C0}" srcOrd="11" destOrd="0" presId="urn:microsoft.com/office/officeart/2005/8/layout/default"/>
    <dgm:cxn modelId="{54EE5323-5CE2-4314-9AE0-EB72240E8B69}" type="presParOf" srcId="{73BDC89E-1A66-46B0-B30C-F3508067F0BF}" destId="{33CFBF02-D2C7-42E4-BE65-F54602E97FC4}"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74F0F8D-C5A4-4600-923A-A6EECDC46B61}"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n-US"/>
        </a:p>
      </dgm:t>
    </dgm:pt>
    <dgm:pt modelId="{B6270FD9-984C-43D9-8F40-88698D933DC7}">
      <dgm:prSet/>
      <dgm:spPr/>
      <dgm:t>
        <a:bodyPr/>
        <a:lstStyle/>
        <a:p>
          <a:r>
            <a:rPr lang="en-US" b="1" dirty="0"/>
            <a:t>Student Engagement (Portal)</a:t>
          </a:r>
        </a:p>
      </dgm:t>
    </dgm:pt>
    <dgm:pt modelId="{F192BB6F-D351-4C24-9FF8-9874804AE22D}" type="parTrans" cxnId="{A91067CF-DAEA-4A77-BE12-08A8615C1898}">
      <dgm:prSet/>
      <dgm:spPr/>
      <dgm:t>
        <a:bodyPr/>
        <a:lstStyle/>
        <a:p>
          <a:endParaRPr lang="en-US"/>
        </a:p>
      </dgm:t>
    </dgm:pt>
    <dgm:pt modelId="{148CCCA0-A4D1-4641-AB87-3EC574E926CE}" type="sibTrans" cxnId="{A91067CF-DAEA-4A77-BE12-08A8615C1898}">
      <dgm:prSet/>
      <dgm:spPr/>
      <dgm:t>
        <a:bodyPr/>
        <a:lstStyle/>
        <a:p>
          <a:endParaRPr lang="en-US"/>
        </a:p>
      </dgm:t>
    </dgm:pt>
    <dgm:pt modelId="{4759866A-A8FD-4708-93F0-86B0E5523A54}">
      <dgm:prSet/>
      <dgm:spPr/>
      <dgm:t>
        <a:bodyPr/>
        <a:lstStyle/>
        <a:p>
          <a:r>
            <a:rPr lang="en-US" b="1" dirty="0"/>
            <a:t>Core IT Service (CMS + more)</a:t>
          </a:r>
        </a:p>
      </dgm:t>
    </dgm:pt>
    <dgm:pt modelId="{0124B923-5794-427F-8129-0AAABC3804DF}" type="parTrans" cxnId="{E9DE696C-19FD-4D8B-B222-E19DF97061FC}">
      <dgm:prSet/>
      <dgm:spPr/>
      <dgm:t>
        <a:bodyPr/>
        <a:lstStyle/>
        <a:p>
          <a:endParaRPr lang="en-US"/>
        </a:p>
      </dgm:t>
    </dgm:pt>
    <dgm:pt modelId="{C07AC6E5-D0D6-490D-B4AE-75F831B8A987}" type="sibTrans" cxnId="{E9DE696C-19FD-4D8B-B222-E19DF97061FC}">
      <dgm:prSet/>
      <dgm:spPr/>
      <dgm:t>
        <a:bodyPr/>
        <a:lstStyle/>
        <a:p>
          <a:endParaRPr lang="en-US"/>
        </a:p>
      </dgm:t>
    </dgm:pt>
    <dgm:pt modelId="{15C07559-D6DE-4422-84CC-819363338F85}">
      <dgm:prSet/>
      <dgm:spPr/>
      <dgm:t>
        <a:bodyPr/>
        <a:lstStyle/>
        <a:p>
          <a:r>
            <a:rPr lang="en-US" dirty="0"/>
            <a:t>Emerging </a:t>
          </a:r>
          <a:r>
            <a:rPr lang="en-US" b="1" dirty="0"/>
            <a:t>Academic Use</a:t>
          </a:r>
        </a:p>
      </dgm:t>
    </dgm:pt>
    <dgm:pt modelId="{1A19271A-AF64-4712-B304-997ABF6DF0A8}" type="parTrans" cxnId="{176F22F9-C6FF-44DE-9B8B-07AE60D7459B}">
      <dgm:prSet/>
      <dgm:spPr/>
      <dgm:t>
        <a:bodyPr/>
        <a:lstStyle/>
        <a:p>
          <a:endParaRPr lang="en-US"/>
        </a:p>
      </dgm:t>
    </dgm:pt>
    <dgm:pt modelId="{D60E07AF-31F3-4800-9BDE-39C1AD5E065E}" type="sibTrans" cxnId="{176F22F9-C6FF-44DE-9B8B-07AE60D7459B}">
      <dgm:prSet/>
      <dgm:spPr/>
      <dgm:t>
        <a:bodyPr/>
        <a:lstStyle/>
        <a:p>
          <a:endParaRPr lang="en-US"/>
        </a:p>
      </dgm:t>
    </dgm:pt>
    <dgm:pt modelId="{3E33FE6D-17C3-4F18-9D86-CD24AC831911}">
      <dgm:prSet/>
      <dgm:spPr/>
      <dgm:t>
        <a:bodyPr/>
        <a:lstStyle/>
        <a:p>
          <a:r>
            <a:rPr lang="en-US" b="1" dirty="0"/>
            <a:t>For Students by Students</a:t>
          </a:r>
        </a:p>
      </dgm:t>
    </dgm:pt>
    <dgm:pt modelId="{65A56776-3D3D-4672-A489-9DDA8B7C4F00}" type="parTrans" cxnId="{0AD9ACD3-EDB5-44D7-A7EB-FA1CE8D89CAA}">
      <dgm:prSet/>
      <dgm:spPr/>
      <dgm:t>
        <a:bodyPr/>
        <a:lstStyle/>
        <a:p>
          <a:endParaRPr lang="en-US"/>
        </a:p>
      </dgm:t>
    </dgm:pt>
    <dgm:pt modelId="{CF471727-E12F-4A82-81A8-58CAFB770A41}" type="sibTrans" cxnId="{0AD9ACD3-EDB5-44D7-A7EB-FA1CE8D89CAA}">
      <dgm:prSet/>
      <dgm:spPr/>
      <dgm:t>
        <a:bodyPr/>
        <a:lstStyle/>
        <a:p>
          <a:endParaRPr lang="en-US"/>
        </a:p>
      </dgm:t>
    </dgm:pt>
    <dgm:pt modelId="{68817240-3BE9-42F3-883B-FC31DA17296B}">
      <dgm:prSet/>
      <dgm:spPr/>
      <dgm:t>
        <a:bodyPr/>
        <a:lstStyle/>
        <a:p>
          <a:r>
            <a:rPr lang="en-US" b="1" dirty="0"/>
            <a:t>Open Data API</a:t>
          </a:r>
        </a:p>
      </dgm:t>
    </dgm:pt>
    <dgm:pt modelId="{58A7BF2C-16E2-4B7D-830C-CFF6E6F5DFF7}" type="parTrans" cxnId="{68DF0331-ACD5-4BCE-AB85-1F1543D6C86E}">
      <dgm:prSet/>
      <dgm:spPr/>
      <dgm:t>
        <a:bodyPr/>
        <a:lstStyle/>
        <a:p>
          <a:endParaRPr lang="en-CA"/>
        </a:p>
      </dgm:t>
    </dgm:pt>
    <dgm:pt modelId="{08A71EE2-73A3-475F-8A8C-E88347FE73F7}" type="sibTrans" cxnId="{68DF0331-ACD5-4BCE-AB85-1F1543D6C86E}">
      <dgm:prSet/>
      <dgm:spPr/>
      <dgm:t>
        <a:bodyPr/>
        <a:lstStyle/>
        <a:p>
          <a:endParaRPr lang="en-CA"/>
        </a:p>
      </dgm:t>
    </dgm:pt>
    <dgm:pt modelId="{765D3CB1-89A2-45E4-86A6-4DEA830AFDA7}">
      <dgm:prSet/>
      <dgm:spPr/>
      <dgm:t>
        <a:bodyPr/>
        <a:lstStyle/>
        <a:p>
          <a:r>
            <a:rPr lang="en-US" b="1" dirty="0"/>
            <a:t>Campus Map</a:t>
          </a:r>
        </a:p>
      </dgm:t>
    </dgm:pt>
    <dgm:pt modelId="{C94F539A-2612-45D4-BEBE-143267C81E9B}" type="parTrans" cxnId="{179B61A8-4024-4638-A049-6F38A346AC67}">
      <dgm:prSet/>
      <dgm:spPr/>
      <dgm:t>
        <a:bodyPr/>
        <a:lstStyle/>
        <a:p>
          <a:endParaRPr lang="en-US"/>
        </a:p>
      </dgm:t>
    </dgm:pt>
    <dgm:pt modelId="{E6D6FADB-D762-4610-83BA-4A128F95C558}" type="sibTrans" cxnId="{179B61A8-4024-4638-A049-6F38A346AC67}">
      <dgm:prSet/>
      <dgm:spPr/>
      <dgm:t>
        <a:bodyPr/>
        <a:lstStyle/>
        <a:p>
          <a:endParaRPr lang="en-US"/>
        </a:p>
      </dgm:t>
    </dgm:pt>
    <dgm:pt modelId="{B61B03E7-1023-41A7-8E78-2449B196AF47}">
      <dgm:prSet/>
      <dgm:spPr/>
      <dgm:t>
        <a:bodyPr/>
        <a:lstStyle/>
        <a:p>
          <a:r>
            <a:rPr lang="en-US" b="1" dirty="0"/>
            <a:t>Research</a:t>
          </a:r>
        </a:p>
      </dgm:t>
    </dgm:pt>
    <dgm:pt modelId="{33BE0FD6-747C-4660-9705-6AEE9D4952DB}" type="parTrans" cxnId="{FEA6DD35-4C31-48BE-B9A7-5986EBA1EF73}">
      <dgm:prSet/>
      <dgm:spPr/>
      <dgm:t>
        <a:bodyPr/>
        <a:lstStyle/>
        <a:p>
          <a:endParaRPr lang="en-US"/>
        </a:p>
      </dgm:t>
    </dgm:pt>
    <dgm:pt modelId="{324FDD0C-8663-44D6-B29E-D2BECC9B38B9}" type="sibTrans" cxnId="{FEA6DD35-4C31-48BE-B9A7-5986EBA1EF73}">
      <dgm:prSet/>
      <dgm:spPr/>
      <dgm:t>
        <a:bodyPr/>
        <a:lstStyle/>
        <a:p>
          <a:endParaRPr lang="en-US"/>
        </a:p>
      </dgm:t>
    </dgm:pt>
    <dgm:pt modelId="{B10E703A-B43A-46B0-BD3D-A214B44AF277}" type="pres">
      <dgm:prSet presAssocID="{374F0F8D-C5A4-4600-923A-A6EECDC46B61}" presName="cycle" presStyleCnt="0">
        <dgm:presLayoutVars>
          <dgm:chMax val="1"/>
          <dgm:dir/>
          <dgm:animLvl val="ctr"/>
          <dgm:resizeHandles val="exact"/>
        </dgm:presLayoutVars>
      </dgm:prSet>
      <dgm:spPr/>
      <dgm:t>
        <a:bodyPr/>
        <a:lstStyle/>
        <a:p>
          <a:endParaRPr lang="en-US"/>
        </a:p>
      </dgm:t>
    </dgm:pt>
    <dgm:pt modelId="{14DE8969-2680-48D2-AA4B-724B8FAA3789}" type="pres">
      <dgm:prSet presAssocID="{68817240-3BE9-42F3-883B-FC31DA17296B}" presName="centerShape" presStyleLbl="node0" presStyleIdx="0" presStyleCnt="1"/>
      <dgm:spPr/>
      <dgm:t>
        <a:bodyPr/>
        <a:lstStyle/>
        <a:p>
          <a:endParaRPr lang="en-US"/>
        </a:p>
      </dgm:t>
    </dgm:pt>
    <dgm:pt modelId="{D436EFB3-4FA1-4E43-9233-21D070BBD066}" type="pres">
      <dgm:prSet presAssocID="{F192BB6F-D351-4C24-9FF8-9874804AE22D}" presName="Name9" presStyleLbl="parChTrans1D2" presStyleIdx="0" presStyleCnt="6"/>
      <dgm:spPr/>
      <dgm:t>
        <a:bodyPr/>
        <a:lstStyle/>
        <a:p>
          <a:endParaRPr lang="en-US"/>
        </a:p>
      </dgm:t>
    </dgm:pt>
    <dgm:pt modelId="{95377192-C0FA-4272-9E06-44E22D21A9C4}" type="pres">
      <dgm:prSet presAssocID="{F192BB6F-D351-4C24-9FF8-9874804AE22D}" presName="connTx" presStyleLbl="parChTrans1D2" presStyleIdx="0" presStyleCnt="6"/>
      <dgm:spPr/>
      <dgm:t>
        <a:bodyPr/>
        <a:lstStyle/>
        <a:p>
          <a:endParaRPr lang="en-US"/>
        </a:p>
      </dgm:t>
    </dgm:pt>
    <dgm:pt modelId="{26BBB5A4-E947-4F0A-ACDC-7E92CC7B6104}" type="pres">
      <dgm:prSet presAssocID="{B6270FD9-984C-43D9-8F40-88698D933DC7}" presName="node" presStyleLbl="node1" presStyleIdx="0" presStyleCnt="6">
        <dgm:presLayoutVars>
          <dgm:bulletEnabled val="1"/>
        </dgm:presLayoutVars>
      </dgm:prSet>
      <dgm:spPr/>
      <dgm:t>
        <a:bodyPr/>
        <a:lstStyle/>
        <a:p>
          <a:endParaRPr lang="en-US"/>
        </a:p>
      </dgm:t>
    </dgm:pt>
    <dgm:pt modelId="{BCB542DC-9927-457E-B753-995314D16D22}" type="pres">
      <dgm:prSet presAssocID="{0124B923-5794-427F-8129-0AAABC3804DF}" presName="Name9" presStyleLbl="parChTrans1D2" presStyleIdx="1" presStyleCnt="6"/>
      <dgm:spPr/>
      <dgm:t>
        <a:bodyPr/>
        <a:lstStyle/>
        <a:p>
          <a:endParaRPr lang="en-US"/>
        </a:p>
      </dgm:t>
    </dgm:pt>
    <dgm:pt modelId="{3CA6AE8C-9EF4-4304-BC1B-39F745FA5829}" type="pres">
      <dgm:prSet presAssocID="{0124B923-5794-427F-8129-0AAABC3804DF}" presName="connTx" presStyleLbl="parChTrans1D2" presStyleIdx="1" presStyleCnt="6"/>
      <dgm:spPr/>
      <dgm:t>
        <a:bodyPr/>
        <a:lstStyle/>
        <a:p>
          <a:endParaRPr lang="en-US"/>
        </a:p>
      </dgm:t>
    </dgm:pt>
    <dgm:pt modelId="{69B9A8DE-3D88-4BB4-B215-680D08BE85CC}" type="pres">
      <dgm:prSet presAssocID="{4759866A-A8FD-4708-93F0-86B0E5523A54}" presName="node" presStyleLbl="node1" presStyleIdx="1" presStyleCnt="6" custScaleX="216170" custScaleY="216170" custRadScaleRad="171300">
        <dgm:presLayoutVars>
          <dgm:bulletEnabled val="1"/>
        </dgm:presLayoutVars>
      </dgm:prSet>
      <dgm:spPr/>
      <dgm:t>
        <a:bodyPr/>
        <a:lstStyle/>
        <a:p>
          <a:endParaRPr lang="en-US"/>
        </a:p>
      </dgm:t>
    </dgm:pt>
    <dgm:pt modelId="{A32E58DC-766E-49C2-9CC7-6852FC5CC8A4}" type="pres">
      <dgm:prSet presAssocID="{65A56776-3D3D-4672-A489-9DDA8B7C4F00}" presName="Name9" presStyleLbl="parChTrans1D2" presStyleIdx="2" presStyleCnt="6"/>
      <dgm:spPr/>
      <dgm:t>
        <a:bodyPr/>
        <a:lstStyle/>
        <a:p>
          <a:endParaRPr lang="en-US"/>
        </a:p>
      </dgm:t>
    </dgm:pt>
    <dgm:pt modelId="{A38E9FDB-40CE-4A2C-BABD-D8CAB6961404}" type="pres">
      <dgm:prSet presAssocID="{65A56776-3D3D-4672-A489-9DDA8B7C4F00}" presName="connTx" presStyleLbl="parChTrans1D2" presStyleIdx="2" presStyleCnt="6"/>
      <dgm:spPr/>
      <dgm:t>
        <a:bodyPr/>
        <a:lstStyle/>
        <a:p>
          <a:endParaRPr lang="en-US"/>
        </a:p>
      </dgm:t>
    </dgm:pt>
    <dgm:pt modelId="{BA19CEB9-ADAE-4378-ACBE-4496600C54D9}" type="pres">
      <dgm:prSet presAssocID="{3E33FE6D-17C3-4F18-9D86-CD24AC831911}" presName="node" presStyleLbl="node1" presStyleIdx="2" presStyleCnt="6">
        <dgm:presLayoutVars>
          <dgm:bulletEnabled val="1"/>
        </dgm:presLayoutVars>
      </dgm:prSet>
      <dgm:spPr/>
      <dgm:t>
        <a:bodyPr/>
        <a:lstStyle/>
        <a:p>
          <a:endParaRPr lang="en-US"/>
        </a:p>
      </dgm:t>
    </dgm:pt>
    <dgm:pt modelId="{9FF268E7-FA39-45FD-A58C-E8A504B8BD7A}" type="pres">
      <dgm:prSet presAssocID="{1A19271A-AF64-4712-B304-997ABF6DF0A8}" presName="Name9" presStyleLbl="parChTrans1D2" presStyleIdx="3" presStyleCnt="6"/>
      <dgm:spPr/>
      <dgm:t>
        <a:bodyPr/>
        <a:lstStyle/>
        <a:p>
          <a:endParaRPr lang="en-US"/>
        </a:p>
      </dgm:t>
    </dgm:pt>
    <dgm:pt modelId="{9E18BDB9-0607-44E1-B6F9-11A3071F6012}" type="pres">
      <dgm:prSet presAssocID="{1A19271A-AF64-4712-B304-997ABF6DF0A8}" presName="connTx" presStyleLbl="parChTrans1D2" presStyleIdx="3" presStyleCnt="6"/>
      <dgm:spPr/>
      <dgm:t>
        <a:bodyPr/>
        <a:lstStyle/>
        <a:p>
          <a:endParaRPr lang="en-US"/>
        </a:p>
      </dgm:t>
    </dgm:pt>
    <dgm:pt modelId="{05E62E98-3DAA-4E7D-9CCD-A540F0C7544B}" type="pres">
      <dgm:prSet presAssocID="{15C07559-D6DE-4422-84CC-819363338F85}" presName="node" presStyleLbl="node1" presStyleIdx="3" presStyleCnt="6">
        <dgm:presLayoutVars>
          <dgm:bulletEnabled val="1"/>
        </dgm:presLayoutVars>
      </dgm:prSet>
      <dgm:spPr/>
      <dgm:t>
        <a:bodyPr/>
        <a:lstStyle/>
        <a:p>
          <a:endParaRPr lang="en-US"/>
        </a:p>
      </dgm:t>
    </dgm:pt>
    <dgm:pt modelId="{9D830E28-E0E0-47D8-A416-AC28E9E8E424}" type="pres">
      <dgm:prSet presAssocID="{C94F539A-2612-45D4-BEBE-143267C81E9B}" presName="Name9" presStyleLbl="parChTrans1D2" presStyleIdx="4" presStyleCnt="6"/>
      <dgm:spPr/>
      <dgm:t>
        <a:bodyPr/>
        <a:lstStyle/>
        <a:p>
          <a:endParaRPr lang="en-US"/>
        </a:p>
      </dgm:t>
    </dgm:pt>
    <dgm:pt modelId="{B292C465-40A7-4C64-B950-3D492D3558C5}" type="pres">
      <dgm:prSet presAssocID="{C94F539A-2612-45D4-BEBE-143267C81E9B}" presName="connTx" presStyleLbl="parChTrans1D2" presStyleIdx="4" presStyleCnt="6"/>
      <dgm:spPr/>
      <dgm:t>
        <a:bodyPr/>
        <a:lstStyle/>
        <a:p>
          <a:endParaRPr lang="en-US"/>
        </a:p>
      </dgm:t>
    </dgm:pt>
    <dgm:pt modelId="{266AF8C0-3FE2-412B-981B-D2B1BDE2706F}" type="pres">
      <dgm:prSet presAssocID="{765D3CB1-89A2-45E4-86A6-4DEA830AFDA7}" presName="node" presStyleLbl="node1" presStyleIdx="4" presStyleCnt="6" custScaleX="195409" custScaleY="195409" custRadScaleRad="203312" custRadScaleInc="52544">
        <dgm:presLayoutVars>
          <dgm:bulletEnabled val="1"/>
        </dgm:presLayoutVars>
      </dgm:prSet>
      <dgm:spPr/>
      <dgm:t>
        <a:bodyPr/>
        <a:lstStyle/>
        <a:p>
          <a:endParaRPr lang="en-US"/>
        </a:p>
      </dgm:t>
    </dgm:pt>
    <dgm:pt modelId="{F5D1D01F-40CB-4EC3-B70D-270EAEA9F442}" type="pres">
      <dgm:prSet presAssocID="{33BE0FD6-747C-4660-9705-6AEE9D4952DB}" presName="Name9" presStyleLbl="parChTrans1D2" presStyleIdx="5" presStyleCnt="6"/>
      <dgm:spPr/>
      <dgm:t>
        <a:bodyPr/>
        <a:lstStyle/>
        <a:p>
          <a:endParaRPr lang="en-US"/>
        </a:p>
      </dgm:t>
    </dgm:pt>
    <dgm:pt modelId="{E11A5785-9110-4207-A92F-907EF74860DA}" type="pres">
      <dgm:prSet presAssocID="{33BE0FD6-747C-4660-9705-6AEE9D4952DB}" presName="connTx" presStyleLbl="parChTrans1D2" presStyleIdx="5" presStyleCnt="6"/>
      <dgm:spPr/>
      <dgm:t>
        <a:bodyPr/>
        <a:lstStyle/>
        <a:p>
          <a:endParaRPr lang="en-US"/>
        </a:p>
      </dgm:t>
    </dgm:pt>
    <dgm:pt modelId="{624977F4-A688-4B64-8F28-B8DD6017CE53}" type="pres">
      <dgm:prSet presAssocID="{B61B03E7-1023-41A7-8E78-2449B196AF47}" presName="node" presStyleLbl="node1" presStyleIdx="5" presStyleCnt="6" custScaleX="148776" custScaleY="148776">
        <dgm:presLayoutVars>
          <dgm:bulletEnabled val="1"/>
        </dgm:presLayoutVars>
      </dgm:prSet>
      <dgm:spPr/>
      <dgm:t>
        <a:bodyPr/>
        <a:lstStyle/>
        <a:p>
          <a:endParaRPr lang="en-US"/>
        </a:p>
      </dgm:t>
    </dgm:pt>
  </dgm:ptLst>
  <dgm:cxnLst>
    <dgm:cxn modelId="{45CFF75D-1ABC-4899-A3E5-AB04644BE121}" type="presOf" srcId="{C94F539A-2612-45D4-BEBE-143267C81E9B}" destId="{9D830E28-E0E0-47D8-A416-AC28E9E8E424}" srcOrd="0" destOrd="0" presId="urn:microsoft.com/office/officeart/2005/8/layout/radial1"/>
    <dgm:cxn modelId="{A91067CF-DAEA-4A77-BE12-08A8615C1898}" srcId="{68817240-3BE9-42F3-883B-FC31DA17296B}" destId="{B6270FD9-984C-43D9-8F40-88698D933DC7}" srcOrd="0" destOrd="0" parTransId="{F192BB6F-D351-4C24-9FF8-9874804AE22D}" sibTransId="{148CCCA0-A4D1-4641-AB87-3EC574E926CE}"/>
    <dgm:cxn modelId="{2D31519C-2BAC-464B-8B50-50C43DB86776}" type="presOf" srcId="{374F0F8D-C5A4-4600-923A-A6EECDC46B61}" destId="{B10E703A-B43A-46B0-BD3D-A214B44AF277}" srcOrd="0" destOrd="0" presId="urn:microsoft.com/office/officeart/2005/8/layout/radial1"/>
    <dgm:cxn modelId="{FEA6DD35-4C31-48BE-B9A7-5986EBA1EF73}" srcId="{68817240-3BE9-42F3-883B-FC31DA17296B}" destId="{B61B03E7-1023-41A7-8E78-2449B196AF47}" srcOrd="5" destOrd="0" parTransId="{33BE0FD6-747C-4660-9705-6AEE9D4952DB}" sibTransId="{324FDD0C-8663-44D6-B29E-D2BECC9B38B9}"/>
    <dgm:cxn modelId="{2535C987-1B1B-4E35-8ED3-5787D47B51A4}" type="presOf" srcId="{65A56776-3D3D-4672-A489-9DDA8B7C4F00}" destId="{A32E58DC-766E-49C2-9CC7-6852FC5CC8A4}" srcOrd="0" destOrd="0" presId="urn:microsoft.com/office/officeart/2005/8/layout/radial1"/>
    <dgm:cxn modelId="{6DE2C6BD-8865-473F-9E03-56FB59B02093}" type="presOf" srcId="{15C07559-D6DE-4422-84CC-819363338F85}" destId="{05E62E98-3DAA-4E7D-9CCD-A540F0C7544B}" srcOrd="0" destOrd="0" presId="urn:microsoft.com/office/officeart/2005/8/layout/radial1"/>
    <dgm:cxn modelId="{166FB4B6-B2AE-4FA5-A524-BB262E763BAD}" type="presOf" srcId="{68817240-3BE9-42F3-883B-FC31DA17296B}" destId="{14DE8969-2680-48D2-AA4B-724B8FAA3789}" srcOrd="0" destOrd="0" presId="urn:microsoft.com/office/officeart/2005/8/layout/radial1"/>
    <dgm:cxn modelId="{82FACC97-9821-4311-B27A-B849635E4431}" type="presOf" srcId="{1A19271A-AF64-4712-B304-997ABF6DF0A8}" destId="{9FF268E7-FA39-45FD-A58C-E8A504B8BD7A}" srcOrd="0" destOrd="0" presId="urn:microsoft.com/office/officeart/2005/8/layout/radial1"/>
    <dgm:cxn modelId="{179B61A8-4024-4638-A049-6F38A346AC67}" srcId="{68817240-3BE9-42F3-883B-FC31DA17296B}" destId="{765D3CB1-89A2-45E4-86A6-4DEA830AFDA7}" srcOrd="4" destOrd="0" parTransId="{C94F539A-2612-45D4-BEBE-143267C81E9B}" sibTransId="{E6D6FADB-D762-4610-83BA-4A128F95C558}"/>
    <dgm:cxn modelId="{803EC470-F28E-4760-8657-3527EDF4FF37}" type="presOf" srcId="{F192BB6F-D351-4C24-9FF8-9874804AE22D}" destId="{95377192-C0FA-4272-9E06-44E22D21A9C4}" srcOrd="1" destOrd="0" presId="urn:microsoft.com/office/officeart/2005/8/layout/radial1"/>
    <dgm:cxn modelId="{0AD9ACD3-EDB5-44D7-A7EB-FA1CE8D89CAA}" srcId="{68817240-3BE9-42F3-883B-FC31DA17296B}" destId="{3E33FE6D-17C3-4F18-9D86-CD24AC831911}" srcOrd="2" destOrd="0" parTransId="{65A56776-3D3D-4672-A489-9DDA8B7C4F00}" sibTransId="{CF471727-E12F-4A82-81A8-58CAFB770A41}"/>
    <dgm:cxn modelId="{F62191A4-14D5-40B7-B07C-C7E2E0386487}" type="presOf" srcId="{33BE0FD6-747C-4660-9705-6AEE9D4952DB}" destId="{F5D1D01F-40CB-4EC3-B70D-270EAEA9F442}" srcOrd="0" destOrd="0" presId="urn:microsoft.com/office/officeart/2005/8/layout/radial1"/>
    <dgm:cxn modelId="{BDE10A70-B7A3-4C6F-AAEE-4462B6B05EF1}" type="presOf" srcId="{B61B03E7-1023-41A7-8E78-2449B196AF47}" destId="{624977F4-A688-4B64-8F28-B8DD6017CE53}" srcOrd="0" destOrd="0" presId="urn:microsoft.com/office/officeart/2005/8/layout/radial1"/>
    <dgm:cxn modelId="{A4CB55B3-2EAC-41F5-BAF2-324AF9D36C15}" type="presOf" srcId="{1A19271A-AF64-4712-B304-997ABF6DF0A8}" destId="{9E18BDB9-0607-44E1-B6F9-11A3071F6012}" srcOrd="1" destOrd="0" presId="urn:microsoft.com/office/officeart/2005/8/layout/radial1"/>
    <dgm:cxn modelId="{176F22F9-C6FF-44DE-9B8B-07AE60D7459B}" srcId="{68817240-3BE9-42F3-883B-FC31DA17296B}" destId="{15C07559-D6DE-4422-84CC-819363338F85}" srcOrd="3" destOrd="0" parTransId="{1A19271A-AF64-4712-B304-997ABF6DF0A8}" sibTransId="{D60E07AF-31F3-4800-9BDE-39C1AD5E065E}"/>
    <dgm:cxn modelId="{4EF52A0A-DFC8-4318-8997-E32C16E614A9}" type="presOf" srcId="{0124B923-5794-427F-8129-0AAABC3804DF}" destId="{BCB542DC-9927-457E-B753-995314D16D22}" srcOrd="0" destOrd="0" presId="urn:microsoft.com/office/officeart/2005/8/layout/radial1"/>
    <dgm:cxn modelId="{FCE2C80B-9CCE-4CC6-9B5E-7BA444A2463F}" type="presOf" srcId="{33BE0FD6-747C-4660-9705-6AEE9D4952DB}" destId="{E11A5785-9110-4207-A92F-907EF74860DA}" srcOrd="1" destOrd="0" presId="urn:microsoft.com/office/officeart/2005/8/layout/radial1"/>
    <dgm:cxn modelId="{55D8EB39-F0CE-44C9-A377-5942B4509C94}" type="presOf" srcId="{B6270FD9-984C-43D9-8F40-88698D933DC7}" destId="{26BBB5A4-E947-4F0A-ACDC-7E92CC7B6104}" srcOrd="0" destOrd="0" presId="urn:microsoft.com/office/officeart/2005/8/layout/radial1"/>
    <dgm:cxn modelId="{6C8244C9-76E1-445B-BDEF-CABB3B073199}" type="presOf" srcId="{4759866A-A8FD-4708-93F0-86B0E5523A54}" destId="{69B9A8DE-3D88-4BB4-B215-680D08BE85CC}" srcOrd="0" destOrd="0" presId="urn:microsoft.com/office/officeart/2005/8/layout/radial1"/>
    <dgm:cxn modelId="{6168CD47-3281-42EA-8530-18DA7E523963}" type="presOf" srcId="{0124B923-5794-427F-8129-0AAABC3804DF}" destId="{3CA6AE8C-9EF4-4304-BC1B-39F745FA5829}" srcOrd="1" destOrd="0" presId="urn:microsoft.com/office/officeart/2005/8/layout/radial1"/>
    <dgm:cxn modelId="{E0E482AE-7A68-42AF-B006-68D63516FCDC}" type="presOf" srcId="{65A56776-3D3D-4672-A489-9DDA8B7C4F00}" destId="{A38E9FDB-40CE-4A2C-BABD-D8CAB6961404}" srcOrd="1" destOrd="0" presId="urn:microsoft.com/office/officeart/2005/8/layout/radial1"/>
    <dgm:cxn modelId="{9D9F3651-92A8-468B-8895-FF8A67DE6CD5}" type="presOf" srcId="{765D3CB1-89A2-45E4-86A6-4DEA830AFDA7}" destId="{266AF8C0-3FE2-412B-981B-D2B1BDE2706F}" srcOrd="0" destOrd="0" presId="urn:microsoft.com/office/officeart/2005/8/layout/radial1"/>
    <dgm:cxn modelId="{C8B31B6D-2B27-4081-97BF-57B5D3926CCD}" type="presOf" srcId="{3E33FE6D-17C3-4F18-9D86-CD24AC831911}" destId="{BA19CEB9-ADAE-4378-ACBE-4496600C54D9}" srcOrd="0" destOrd="0" presId="urn:microsoft.com/office/officeart/2005/8/layout/radial1"/>
    <dgm:cxn modelId="{E9DE696C-19FD-4D8B-B222-E19DF97061FC}" srcId="{68817240-3BE9-42F3-883B-FC31DA17296B}" destId="{4759866A-A8FD-4708-93F0-86B0E5523A54}" srcOrd="1" destOrd="0" parTransId="{0124B923-5794-427F-8129-0AAABC3804DF}" sibTransId="{C07AC6E5-D0D6-490D-B4AE-75F831B8A987}"/>
    <dgm:cxn modelId="{68DF0331-ACD5-4BCE-AB85-1F1543D6C86E}" srcId="{374F0F8D-C5A4-4600-923A-A6EECDC46B61}" destId="{68817240-3BE9-42F3-883B-FC31DA17296B}" srcOrd="0" destOrd="0" parTransId="{58A7BF2C-16E2-4B7D-830C-CFF6E6F5DFF7}" sibTransId="{08A71EE2-73A3-475F-8A8C-E88347FE73F7}"/>
    <dgm:cxn modelId="{6A2E1958-CEBB-4179-8E04-A594D2F446E9}" type="presOf" srcId="{F192BB6F-D351-4C24-9FF8-9874804AE22D}" destId="{D436EFB3-4FA1-4E43-9233-21D070BBD066}" srcOrd="0" destOrd="0" presId="urn:microsoft.com/office/officeart/2005/8/layout/radial1"/>
    <dgm:cxn modelId="{F78F8E08-D875-4A7E-8C37-0E1BB032A0F5}" type="presOf" srcId="{C94F539A-2612-45D4-BEBE-143267C81E9B}" destId="{B292C465-40A7-4C64-B950-3D492D3558C5}" srcOrd="1" destOrd="0" presId="urn:microsoft.com/office/officeart/2005/8/layout/radial1"/>
    <dgm:cxn modelId="{E90F173F-971D-40CB-92F2-F19EDA24EB55}" type="presParOf" srcId="{B10E703A-B43A-46B0-BD3D-A214B44AF277}" destId="{14DE8969-2680-48D2-AA4B-724B8FAA3789}" srcOrd="0" destOrd="0" presId="urn:microsoft.com/office/officeart/2005/8/layout/radial1"/>
    <dgm:cxn modelId="{82D9AFD1-5162-42F7-B508-1D8CA4732291}" type="presParOf" srcId="{B10E703A-B43A-46B0-BD3D-A214B44AF277}" destId="{D436EFB3-4FA1-4E43-9233-21D070BBD066}" srcOrd="1" destOrd="0" presId="urn:microsoft.com/office/officeart/2005/8/layout/radial1"/>
    <dgm:cxn modelId="{05000E15-9FD7-40F1-90D3-964C43D4D9CF}" type="presParOf" srcId="{D436EFB3-4FA1-4E43-9233-21D070BBD066}" destId="{95377192-C0FA-4272-9E06-44E22D21A9C4}" srcOrd="0" destOrd="0" presId="urn:microsoft.com/office/officeart/2005/8/layout/radial1"/>
    <dgm:cxn modelId="{2D2E3DA9-4764-4AE9-8074-E493F45775E5}" type="presParOf" srcId="{B10E703A-B43A-46B0-BD3D-A214B44AF277}" destId="{26BBB5A4-E947-4F0A-ACDC-7E92CC7B6104}" srcOrd="2" destOrd="0" presId="urn:microsoft.com/office/officeart/2005/8/layout/radial1"/>
    <dgm:cxn modelId="{DBDF24A5-1F2B-4CA2-B51D-D9B8B83016F2}" type="presParOf" srcId="{B10E703A-B43A-46B0-BD3D-A214B44AF277}" destId="{BCB542DC-9927-457E-B753-995314D16D22}" srcOrd="3" destOrd="0" presId="urn:microsoft.com/office/officeart/2005/8/layout/radial1"/>
    <dgm:cxn modelId="{DB1E97C7-6905-40DD-9EE0-847309B5DB8D}" type="presParOf" srcId="{BCB542DC-9927-457E-B753-995314D16D22}" destId="{3CA6AE8C-9EF4-4304-BC1B-39F745FA5829}" srcOrd="0" destOrd="0" presId="urn:microsoft.com/office/officeart/2005/8/layout/radial1"/>
    <dgm:cxn modelId="{F3E90647-D4E2-4EEA-86BE-1B6BFDCF4861}" type="presParOf" srcId="{B10E703A-B43A-46B0-BD3D-A214B44AF277}" destId="{69B9A8DE-3D88-4BB4-B215-680D08BE85CC}" srcOrd="4" destOrd="0" presId="urn:microsoft.com/office/officeart/2005/8/layout/radial1"/>
    <dgm:cxn modelId="{B31DB516-8AE8-4180-A9A6-C51C0D0F2E48}" type="presParOf" srcId="{B10E703A-B43A-46B0-BD3D-A214B44AF277}" destId="{A32E58DC-766E-49C2-9CC7-6852FC5CC8A4}" srcOrd="5" destOrd="0" presId="urn:microsoft.com/office/officeart/2005/8/layout/radial1"/>
    <dgm:cxn modelId="{A49B2A6F-4541-4D7E-B148-559DA48030C4}" type="presParOf" srcId="{A32E58DC-766E-49C2-9CC7-6852FC5CC8A4}" destId="{A38E9FDB-40CE-4A2C-BABD-D8CAB6961404}" srcOrd="0" destOrd="0" presId="urn:microsoft.com/office/officeart/2005/8/layout/radial1"/>
    <dgm:cxn modelId="{D530A600-3D19-4DEF-9539-C1098E02C977}" type="presParOf" srcId="{B10E703A-B43A-46B0-BD3D-A214B44AF277}" destId="{BA19CEB9-ADAE-4378-ACBE-4496600C54D9}" srcOrd="6" destOrd="0" presId="urn:microsoft.com/office/officeart/2005/8/layout/radial1"/>
    <dgm:cxn modelId="{6DB40517-AF70-4A08-B467-AB69FB1E3E52}" type="presParOf" srcId="{B10E703A-B43A-46B0-BD3D-A214B44AF277}" destId="{9FF268E7-FA39-45FD-A58C-E8A504B8BD7A}" srcOrd="7" destOrd="0" presId="urn:microsoft.com/office/officeart/2005/8/layout/radial1"/>
    <dgm:cxn modelId="{ED0F2927-2DF3-4674-828C-4884524E0642}" type="presParOf" srcId="{9FF268E7-FA39-45FD-A58C-E8A504B8BD7A}" destId="{9E18BDB9-0607-44E1-B6F9-11A3071F6012}" srcOrd="0" destOrd="0" presId="urn:microsoft.com/office/officeart/2005/8/layout/radial1"/>
    <dgm:cxn modelId="{20C3CDC3-2CED-4239-BE61-00B9EF32B7EC}" type="presParOf" srcId="{B10E703A-B43A-46B0-BD3D-A214B44AF277}" destId="{05E62E98-3DAA-4E7D-9CCD-A540F0C7544B}" srcOrd="8" destOrd="0" presId="urn:microsoft.com/office/officeart/2005/8/layout/radial1"/>
    <dgm:cxn modelId="{018C18C3-C6D8-4414-9BEC-DEFD249A362D}" type="presParOf" srcId="{B10E703A-B43A-46B0-BD3D-A214B44AF277}" destId="{9D830E28-E0E0-47D8-A416-AC28E9E8E424}" srcOrd="9" destOrd="0" presId="urn:microsoft.com/office/officeart/2005/8/layout/radial1"/>
    <dgm:cxn modelId="{35E7368C-85CC-4C0E-A65E-A34AC588ADEF}" type="presParOf" srcId="{9D830E28-E0E0-47D8-A416-AC28E9E8E424}" destId="{B292C465-40A7-4C64-B950-3D492D3558C5}" srcOrd="0" destOrd="0" presId="urn:microsoft.com/office/officeart/2005/8/layout/radial1"/>
    <dgm:cxn modelId="{5CCF1A44-B514-4869-9ED8-251F64D88DA5}" type="presParOf" srcId="{B10E703A-B43A-46B0-BD3D-A214B44AF277}" destId="{266AF8C0-3FE2-412B-981B-D2B1BDE2706F}" srcOrd="10" destOrd="0" presId="urn:microsoft.com/office/officeart/2005/8/layout/radial1"/>
    <dgm:cxn modelId="{5C487388-43E8-4941-A648-E17478906D27}" type="presParOf" srcId="{B10E703A-B43A-46B0-BD3D-A214B44AF277}" destId="{F5D1D01F-40CB-4EC3-B70D-270EAEA9F442}" srcOrd="11" destOrd="0" presId="urn:microsoft.com/office/officeart/2005/8/layout/radial1"/>
    <dgm:cxn modelId="{BCA2A513-D380-4BCD-80B6-A67C35CC6265}" type="presParOf" srcId="{F5D1D01F-40CB-4EC3-B70D-270EAEA9F442}" destId="{E11A5785-9110-4207-A92F-907EF74860DA}" srcOrd="0" destOrd="0" presId="urn:microsoft.com/office/officeart/2005/8/layout/radial1"/>
    <dgm:cxn modelId="{EFAA535E-18F1-4EC8-BAE5-881F272DBB36}" type="presParOf" srcId="{B10E703A-B43A-46B0-BD3D-A214B44AF277}" destId="{624977F4-A688-4B64-8F28-B8DD6017CE53}" srcOrd="12"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74F0F8D-C5A4-4600-923A-A6EECDC46B6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C2DD6A45-165F-41E4-8261-53D5960FB7DC}">
      <dgm:prSet/>
      <dgm:spPr/>
      <dgm:t>
        <a:bodyPr/>
        <a:lstStyle/>
        <a:p>
          <a:r>
            <a:rPr lang="en-US" dirty="0"/>
            <a:t>(Demand-First)</a:t>
          </a:r>
        </a:p>
      </dgm:t>
    </dgm:pt>
    <dgm:pt modelId="{8D2B28A8-0317-4F71-97BE-05FA4B764976}" type="parTrans" cxnId="{0BCD2673-78B0-402C-B098-B4AA05D723C6}">
      <dgm:prSet/>
      <dgm:spPr/>
      <dgm:t>
        <a:bodyPr/>
        <a:lstStyle/>
        <a:p>
          <a:endParaRPr lang="en-US"/>
        </a:p>
      </dgm:t>
    </dgm:pt>
    <dgm:pt modelId="{42658C02-3E0C-410A-9EEB-D91E9A01EACC}" type="sibTrans" cxnId="{0BCD2673-78B0-402C-B098-B4AA05D723C6}">
      <dgm:prSet/>
      <dgm:spPr/>
      <dgm:t>
        <a:bodyPr/>
        <a:lstStyle/>
        <a:p>
          <a:endParaRPr lang="en-US"/>
        </a:p>
      </dgm:t>
    </dgm:pt>
    <dgm:pt modelId="{60E2852F-7DA1-41CA-AA58-09850264BE9C}">
      <dgm:prSet/>
      <dgm:spPr/>
      <dgm:t>
        <a:bodyPr/>
        <a:lstStyle/>
        <a:p>
          <a:r>
            <a:rPr lang="en-US" dirty="0"/>
            <a:t>(Supply-First)</a:t>
          </a:r>
        </a:p>
      </dgm:t>
    </dgm:pt>
    <dgm:pt modelId="{6D53D78B-8BD5-443F-9C3D-B667720A7A5E}" type="parTrans" cxnId="{2A320649-2C6D-4B29-971D-3DCAF3C7CBE2}">
      <dgm:prSet/>
      <dgm:spPr/>
      <dgm:t>
        <a:bodyPr/>
        <a:lstStyle/>
        <a:p>
          <a:endParaRPr lang="en-CA"/>
        </a:p>
      </dgm:t>
    </dgm:pt>
    <dgm:pt modelId="{899582A2-4B69-40CE-9DDB-A72C02A5E2DE}" type="sibTrans" cxnId="{2A320649-2C6D-4B29-971D-3DCAF3C7CBE2}">
      <dgm:prSet/>
      <dgm:spPr/>
      <dgm:t>
        <a:bodyPr/>
        <a:lstStyle/>
        <a:p>
          <a:endParaRPr lang="en-CA"/>
        </a:p>
      </dgm:t>
    </dgm:pt>
    <dgm:pt modelId="{3E7163B8-769A-4A21-91A1-69A709F715E9}">
      <dgm:prSet/>
      <dgm:spPr/>
      <dgm:t>
        <a:bodyPr/>
        <a:lstStyle/>
        <a:p>
          <a:r>
            <a:rPr lang="en-US" dirty="0"/>
            <a:t>Services</a:t>
          </a:r>
        </a:p>
      </dgm:t>
    </dgm:pt>
    <dgm:pt modelId="{B6932D7C-7CF4-48A7-B62A-5844D1969149}" type="parTrans" cxnId="{05F3E91C-E586-4012-9F17-098871AC4E5E}">
      <dgm:prSet/>
      <dgm:spPr/>
      <dgm:t>
        <a:bodyPr/>
        <a:lstStyle/>
        <a:p>
          <a:endParaRPr lang="en-CA"/>
        </a:p>
      </dgm:t>
    </dgm:pt>
    <dgm:pt modelId="{DFC9D405-0675-436A-89BE-41E9B9CB6BEE}" type="sibTrans" cxnId="{05F3E91C-E586-4012-9F17-098871AC4E5E}">
      <dgm:prSet/>
      <dgm:spPr/>
      <dgm:t>
        <a:bodyPr/>
        <a:lstStyle/>
        <a:p>
          <a:endParaRPr lang="en-CA"/>
        </a:p>
      </dgm:t>
    </dgm:pt>
    <dgm:pt modelId="{A08D19E6-BFC7-4CFB-822B-530709CB1A2F}">
      <dgm:prSet/>
      <dgm:spPr/>
      <dgm:t>
        <a:bodyPr/>
        <a:lstStyle/>
        <a:p>
          <a:r>
            <a:rPr lang="en-US" dirty="0"/>
            <a:t>News Events</a:t>
          </a:r>
        </a:p>
      </dgm:t>
    </dgm:pt>
    <dgm:pt modelId="{2039E2D8-454E-42C7-AB08-5F0F60AD4036}" type="parTrans" cxnId="{6AEE8420-6B25-4A59-A738-17B32C9DBDC8}">
      <dgm:prSet/>
      <dgm:spPr/>
      <dgm:t>
        <a:bodyPr/>
        <a:lstStyle/>
        <a:p>
          <a:endParaRPr lang="en-CA"/>
        </a:p>
      </dgm:t>
    </dgm:pt>
    <dgm:pt modelId="{0E72236D-F8A8-424D-9F95-75C3FD3CA90D}" type="sibTrans" cxnId="{6AEE8420-6B25-4A59-A738-17B32C9DBDC8}">
      <dgm:prSet/>
      <dgm:spPr/>
      <dgm:t>
        <a:bodyPr/>
        <a:lstStyle/>
        <a:p>
          <a:endParaRPr lang="en-CA"/>
        </a:p>
      </dgm:t>
    </dgm:pt>
    <dgm:pt modelId="{0A8FB356-BF47-4E03-9D71-1E466F0C8617}">
      <dgm:prSet/>
      <dgm:spPr/>
      <dgm:t>
        <a:bodyPr/>
        <a:lstStyle/>
        <a:p>
          <a:r>
            <a:rPr lang="en-US" dirty="0"/>
            <a:t>Awards</a:t>
          </a:r>
        </a:p>
      </dgm:t>
    </dgm:pt>
    <dgm:pt modelId="{FFC519BD-88D8-49CC-93CC-97C2ED0404D2}" type="parTrans" cxnId="{5334FA51-7F44-4BAD-830F-5ADB46FD2A82}">
      <dgm:prSet/>
      <dgm:spPr/>
      <dgm:t>
        <a:bodyPr/>
        <a:lstStyle/>
        <a:p>
          <a:endParaRPr lang="en-CA"/>
        </a:p>
      </dgm:t>
    </dgm:pt>
    <dgm:pt modelId="{F9ECA58A-8730-4969-8671-7855D4196D61}" type="sibTrans" cxnId="{5334FA51-7F44-4BAD-830F-5ADB46FD2A82}">
      <dgm:prSet/>
      <dgm:spPr/>
      <dgm:t>
        <a:bodyPr/>
        <a:lstStyle/>
        <a:p>
          <a:endParaRPr lang="en-CA"/>
        </a:p>
      </dgm:t>
    </dgm:pt>
    <dgm:pt modelId="{90CA777B-522B-4FC8-9ED8-86F45C0ED230}">
      <dgm:prSet/>
      <dgm:spPr/>
      <dgm:t>
        <a:bodyPr/>
        <a:lstStyle/>
        <a:p>
          <a:r>
            <a:rPr lang="en-US" dirty="0"/>
            <a:t>Exam Schedule</a:t>
          </a:r>
        </a:p>
      </dgm:t>
    </dgm:pt>
    <dgm:pt modelId="{8B6B5BF8-BD47-47A4-AF27-E326C1948206}" type="parTrans" cxnId="{5366804B-4634-4E29-BABC-61D990A3BF44}">
      <dgm:prSet/>
      <dgm:spPr/>
      <dgm:t>
        <a:bodyPr/>
        <a:lstStyle/>
        <a:p>
          <a:endParaRPr lang="en-CA"/>
        </a:p>
      </dgm:t>
    </dgm:pt>
    <dgm:pt modelId="{93A42FAD-C848-4652-AAB0-35BADBE87210}" type="sibTrans" cxnId="{5366804B-4634-4E29-BABC-61D990A3BF44}">
      <dgm:prSet/>
      <dgm:spPr/>
      <dgm:t>
        <a:bodyPr/>
        <a:lstStyle/>
        <a:p>
          <a:endParaRPr lang="en-CA"/>
        </a:p>
      </dgm:t>
    </dgm:pt>
    <dgm:pt modelId="{BCF18FDA-151B-451B-B792-22E5641BB8CE}">
      <dgm:prSet/>
      <dgm:spPr/>
      <dgm:t>
        <a:bodyPr/>
        <a:lstStyle/>
        <a:p>
          <a:r>
            <a:rPr lang="en-US" dirty="0"/>
            <a:t>CO-OP workshops</a:t>
          </a:r>
        </a:p>
      </dgm:t>
    </dgm:pt>
    <dgm:pt modelId="{086FFFFA-5554-49CF-A353-4E2F235E1AD3}" type="parTrans" cxnId="{F6CC115E-74FF-47F2-85D1-48E21F2D87BB}">
      <dgm:prSet/>
      <dgm:spPr/>
      <dgm:t>
        <a:bodyPr/>
        <a:lstStyle/>
        <a:p>
          <a:endParaRPr lang="en-CA"/>
        </a:p>
      </dgm:t>
    </dgm:pt>
    <dgm:pt modelId="{0D437F80-0061-467C-879C-1DE2965DCD59}" type="sibTrans" cxnId="{F6CC115E-74FF-47F2-85D1-48E21F2D87BB}">
      <dgm:prSet/>
      <dgm:spPr/>
      <dgm:t>
        <a:bodyPr/>
        <a:lstStyle/>
        <a:p>
          <a:endParaRPr lang="en-CA"/>
        </a:p>
      </dgm:t>
    </dgm:pt>
    <dgm:pt modelId="{04F65DA6-054A-4301-90B0-DC4F9CFD0C30}">
      <dgm:prSet/>
      <dgm:spPr/>
      <dgm:t>
        <a:bodyPr/>
        <a:lstStyle/>
        <a:p>
          <a:r>
            <a:rPr lang="en-US" dirty="0"/>
            <a:t>Tutors</a:t>
          </a:r>
        </a:p>
      </dgm:t>
    </dgm:pt>
    <dgm:pt modelId="{64158D0A-5BE0-4D19-90E3-CF87E9AF99D2}" type="parTrans" cxnId="{2A622153-3A98-4CC7-9BDA-85270BFA0B90}">
      <dgm:prSet/>
      <dgm:spPr/>
      <dgm:t>
        <a:bodyPr/>
        <a:lstStyle/>
        <a:p>
          <a:endParaRPr lang="en-CA"/>
        </a:p>
      </dgm:t>
    </dgm:pt>
    <dgm:pt modelId="{7914E118-8B69-43D2-A65B-C77CDF6EBDD8}" type="sibTrans" cxnId="{2A622153-3A98-4CC7-9BDA-85270BFA0B90}">
      <dgm:prSet/>
      <dgm:spPr/>
      <dgm:t>
        <a:bodyPr/>
        <a:lstStyle/>
        <a:p>
          <a:endParaRPr lang="en-CA"/>
        </a:p>
      </dgm:t>
    </dgm:pt>
    <dgm:pt modelId="{995B51A7-CA4B-4349-97D6-F27F41D84AF2}">
      <dgm:prSet/>
      <dgm:spPr/>
      <dgm:t>
        <a:bodyPr/>
        <a:lstStyle/>
        <a:p>
          <a:r>
            <a:rPr lang="en-US" dirty="0"/>
            <a:t>Food Services</a:t>
          </a:r>
        </a:p>
        <a:p>
          <a:endParaRPr lang="en-US" dirty="0"/>
        </a:p>
      </dgm:t>
    </dgm:pt>
    <dgm:pt modelId="{D836751B-4FCB-4E6B-B9C4-BF3E02331271}" type="parTrans" cxnId="{D768A475-5AB4-4403-A70E-16F9B9458B13}">
      <dgm:prSet/>
      <dgm:spPr/>
      <dgm:t>
        <a:bodyPr/>
        <a:lstStyle/>
        <a:p>
          <a:endParaRPr lang="en-CA"/>
        </a:p>
      </dgm:t>
    </dgm:pt>
    <dgm:pt modelId="{C8055007-7859-4FC1-B61B-1D3925F4240A}" type="sibTrans" cxnId="{D768A475-5AB4-4403-A70E-16F9B9458B13}">
      <dgm:prSet/>
      <dgm:spPr/>
      <dgm:t>
        <a:bodyPr/>
        <a:lstStyle/>
        <a:p>
          <a:endParaRPr lang="en-CA"/>
        </a:p>
      </dgm:t>
    </dgm:pt>
    <dgm:pt modelId="{E4064064-64E8-416D-9DF6-9D65FC99223C}">
      <dgm:prSet/>
      <dgm:spPr/>
      <dgm:t>
        <a:bodyPr/>
        <a:lstStyle/>
        <a:p>
          <a:r>
            <a:rPr lang="en-US" dirty="0"/>
            <a:t>Publication</a:t>
          </a:r>
        </a:p>
      </dgm:t>
    </dgm:pt>
    <dgm:pt modelId="{A5C9669D-0ADD-47D3-95C5-888A5C11392C}" type="parTrans" cxnId="{AED0D8EA-E456-4F23-96DC-C03784CE2519}">
      <dgm:prSet/>
      <dgm:spPr/>
      <dgm:t>
        <a:bodyPr/>
        <a:lstStyle/>
        <a:p>
          <a:endParaRPr lang="en-CA"/>
        </a:p>
      </dgm:t>
    </dgm:pt>
    <dgm:pt modelId="{C3C61905-BA2B-4AFE-9521-33EACFED7848}" type="sibTrans" cxnId="{AED0D8EA-E456-4F23-96DC-C03784CE2519}">
      <dgm:prSet/>
      <dgm:spPr/>
      <dgm:t>
        <a:bodyPr/>
        <a:lstStyle/>
        <a:p>
          <a:endParaRPr lang="en-CA"/>
        </a:p>
      </dgm:t>
    </dgm:pt>
    <dgm:pt modelId="{73BDC89E-1A66-46B0-B30C-F3508067F0BF}" type="pres">
      <dgm:prSet presAssocID="{374F0F8D-C5A4-4600-923A-A6EECDC46B61}" presName="diagram" presStyleCnt="0">
        <dgm:presLayoutVars>
          <dgm:dir/>
          <dgm:resizeHandles val="exact"/>
        </dgm:presLayoutVars>
      </dgm:prSet>
      <dgm:spPr/>
      <dgm:t>
        <a:bodyPr/>
        <a:lstStyle/>
        <a:p>
          <a:endParaRPr lang="en-US"/>
        </a:p>
      </dgm:t>
    </dgm:pt>
    <dgm:pt modelId="{B9B6D9B7-3B1D-4F2C-B97A-B05D97A161F0}" type="pres">
      <dgm:prSet presAssocID="{C2DD6A45-165F-41E4-8261-53D5960FB7DC}" presName="node" presStyleLbl="node1" presStyleIdx="0" presStyleCnt="2">
        <dgm:presLayoutVars>
          <dgm:bulletEnabled val="1"/>
        </dgm:presLayoutVars>
      </dgm:prSet>
      <dgm:spPr/>
      <dgm:t>
        <a:bodyPr/>
        <a:lstStyle/>
        <a:p>
          <a:endParaRPr lang="en-US"/>
        </a:p>
      </dgm:t>
    </dgm:pt>
    <dgm:pt modelId="{3D8A4E9A-A657-474C-A5EB-2A66C92A37F2}" type="pres">
      <dgm:prSet presAssocID="{42658C02-3E0C-410A-9EEB-D91E9A01EACC}" presName="sibTrans" presStyleCnt="0"/>
      <dgm:spPr/>
    </dgm:pt>
    <dgm:pt modelId="{CF048187-21ED-4404-B753-EF2830AA2C41}" type="pres">
      <dgm:prSet presAssocID="{60E2852F-7DA1-41CA-AA58-09850264BE9C}" presName="node" presStyleLbl="node1" presStyleIdx="1" presStyleCnt="2">
        <dgm:presLayoutVars>
          <dgm:bulletEnabled val="1"/>
        </dgm:presLayoutVars>
      </dgm:prSet>
      <dgm:spPr/>
      <dgm:t>
        <a:bodyPr/>
        <a:lstStyle/>
        <a:p>
          <a:endParaRPr lang="en-US"/>
        </a:p>
      </dgm:t>
    </dgm:pt>
  </dgm:ptLst>
  <dgm:cxnLst>
    <dgm:cxn modelId="{A819A2C0-0A68-4C51-BE46-8A0BD5451A2B}" type="presOf" srcId="{A08D19E6-BFC7-4CFB-822B-530709CB1A2F}" destId="{CF048187-21ED-4404-B753-EF2830AA2C41}" srcOrd="0" destOrd="2" presId="urn:microsoft.com/office/officeart/2005/8/layout/default"/>
    <dgm:cxn modelId="{6AEE8420-6B25-4A59-A738-17B32C9DBDC8}" srcId="{60E2852F-7DA1-41CA-AA58-09850264BE9C}" destId="{A08D19E6-BFC7-4CFB-822B-530709CB1A2F}" srcOrd="1" destOrd="0" parTransId="{2039E2D8-454E-42C7-AB08-5F0F60AD4036}" sibTransId="{0E72236D-F8A8-424D-9F95-75C3FD3CA90D}"/>
    <dgm:cxn modelId="{20C506FF-0970-4558-806F-310D53585274}" type="presOf" srcId="{BCF18FDA-151B-451B-B792-22E5641BB8CE}" destId="{B9B6D9B7-3B1D-4F2C-B97A-B05D97A161F0}" srcOrd="0" destOrd="2" presId="urn:microsoft.com/office/officeart/2005/8/layout/default"/>
    <dgm:cxn modelId="{B1089D43-00F2-4879-912C-C7A013A81FDF}" type="presOf" srcId="{374F0F8D-C5A4-4600-923A-A6EECDC46B61}" destId="{73BDC89E-1A66-46B0-B30C-F3508067F0BF}" srcOrd="0" destOrd="0" presId="urn:microsoft.com/office/officeart/2005/8/layout/default"/>
    <dgm:cxn modelId="{46095C19-235C-4E3A-A274-974F961ED3CF}" type="presOf" srcId="{0A8FB356-BF47-4E03-9D71-1E466F0C8617}" destId="{CF048187-21ED-4404-B753-EF2830AA2C41}" srcOrd="0" destOrd="3" presId="urn:microsoft.com/office/officeart/2005/8/layout/default"/>
    <dgm:cxn modelId="{50CD4486-FC85-4FDB-8531-5FF84CF9877D}" type="presOf" srcId="{3E7163B8-769A-4A21-91A1-69A709F715E9}" destId="{CF048187-21ED-4404-B753-EF2830AA2C41}" srcOrd="0" destOrd="1" presId="urn:microsoft.com/office/officeart/2005/8/layout/default"/>
    <dgm:cxn modelId="{2A320649-2C6D-4B29-971D-3DCAF3C7CBE2}" srcId="{374F0F8D-C5A4-4600-923A-A6EECDC46B61}" destId="{60E2852F-7DA1-41CA-AA58-09850264BE9C}" srcOrd="1" destOrd="0" parTransId="{6D53D78B-8BD5-443F-9C3D-B667720A7A5E}" sibTransId="{899582A2-4B69-40CE-9DDB-A72C02A5E2DE}"/>
    <dgm:cxn modelId="{36D1BD74-025C-44C1-95C4-DEC9AE751B7D}" type="presOf" srcId="{E4064064-64E8-416D-9DF6-9D65FC99223C}" destId="{CF048187-21ED-4404-B753-EF2830AA2C41}" srcOrd="0" destOrd="4" presId="urn:microsoft.com/office/officeart/2005/8/layout/default"/>
    <dgm:cxn modelId="{AED0D8EA-E456-4F23-96DC-C03784CE2519}" srcId="{60E2852F-7DA1-41CA-AA58-09850264BE9C}" destId="{E4064064-64E8-416D-9DF6-9D65FC99223C}" srcOrd="3" destOrd="0" parTransId="{A5C9669D-0ADD-47D3-95C5-888A5C11392C}" sibTransId="{C3C61905-BA2B-4AFE-9521-33EACFED7848}"/>
    <dgm:cxn modelId="{05F3E91C-E586-4012-9F17-098871AC4E5E}" srcId="{60E2852F-7DA1-41CA-AA58-09850264BE9C}" destId="{3E7163B8-769A-4A21-91A1-69A709F715E9}" srcOrd="0" destOrd="0" parTransId="{B6932D7C-7CF4-48A7-B62A-5844D1969149}" sibTransId="{DFC9D405-0675-436A-89BE-41E9B9CB6BEE}"/>
    <dgm:cxn modelId="{F6CC115E-74FF-47F2-85D1-48E21F2D87BB}" srcId="{C2DD6A45-165F-41E4-8261-53D5960FB7DC}" destId="{BCF18FDA-151B-451B-B792-22E5641BB8CE}" srcOrd="1" destOrd="0" parTransId="{086FFFFA-5554-49CF-A353-4E2F235E1AD3}" sibTransId="{0D437F80-0061-467C-879C-1DE2965DCD59}"/>
    <dgm:cxn modelId="{5334FA51-7F44-4BAD-830F-5ADB46FD2A82}" srcId="{60E2852F-7DA1-41CA-AA58-09850264BE9C}" destId="{0A8FB356-BF47-4E03-9D71-1E466F0C8617}" srcOrd="2" destOrd="0" parTransId="{FFC519BD-88D8-49CC-93CC-97C2ED0404D2}" sibTransId="{F9ECA58A-8730-4969-8671-7855D4196D61}"/>
    <dgm:cxn modelId="{826242CE-E3FC-4536-92EC-FF170D39BCCD}" type="presOf" srcId="{995B51A7-CA4B-4349-97D6-F27F41D84AF2}" destId="{B9B6D9B7-3B1D-4F2C-B97A-B05D97A161F0}" srcOrd="0" destOrd="4" presId="urn:microsoft.com/office/officeart/2005/8/layout/default"/>
    <dgm:cxn modelId="{2A622153-3A98-4CC7-9BDA-85270BFA0B90}" srcId="{C2DD6A45-165F-41E4-8261-53D5960FB7DC}" destId="{04F65DA6-054A-4301-90B0-DC4F9CFD0C30}" srcOrd="2" destOrd="0" parTransId="{64158D0A-5BE0-4D19-90E3-CF87E9AF99D2}" sibTransId="{7914E118-8B69-43D2-A65B-C77CDF6EBDD8}"/>
    <dgm:cxn modelId="{D768A475-5AB4-4403-A70E-16F9B9458B13}" srcId="{C2DD6A45-165F-41E4-8261-53D5960FB7DC}" destId="{995B51A7-CA4B-4349-97D6-F27F41D84AF2}" srcOrd="3" destOrd="0" parTransId="{D836751B-4FCB-4E6B-B9C4-BF3E02331271}" sibTransId="{C8055007-7859-4FC1-B61B-1D3925F4240A}"/>
    <dgm:cxn modelId="{29CB4270-E645-4B6F-8D9A-268F24AB519A}" type="presOf" srcId="{C2DD6A45-165F-41E4-8261-53D5960FB7DC}" destId="{B9B6D9B7-3B1D-4F2C-B97A-B05D97A161F0}" srcOrd="0" destOrd="0" presId="urn:microsoft.com/office/officeart/2005/8/layout/default"/>
    <dgm:cxn modelId="{5366804B-4634-4E29-BABC-61D990A3BF44}" srcId="{C2DD6A45-165F-41E4-8261-53D5960FB7DC}" destId="{90CA777B-522B-4FC8-9ED8-86F45C0ED230}" srcOrd="0" destOrd="0" parTransId="{8B6B5BF8-BD47-47A4-AF27-E326C1948206}" sibTransId="{93A42FAD-C848-4652-AAB0-35BADBE87210}"/>
    <dgm:cxn modelId="{11D6781E-0445-4090-9EB2-03F1A1260F04}" type="presOf" srcId="{60E2852F-7DA1-41CA-AA58-09850264BE9C}" destId="{CF048187-21ED-4404-B753-EF2830AA2C41}" srcOrd="0" destOrd="0" presId="urn:microsoft.com/office/officeart/2005/8/layout/default"/>
    <dgm:cxn modelId="{0BCD2673-78B0-402C-B098-B4AA05D723C6}" srcId="{374F0F8D-C5A4-4600-923A-A6EECDC46B61}" destId="{C2DD6A45-165F-41E4-8261-53D5960FB7DC}" srcOrd="0" destOrd="0" parTransId="{8D2B28A8-0317-4F71-97BE-05FA4B764976}" sibTransId="{42658C02-3E0C-410A-9EEB-D91E9A01EACC}"/>
    <dgm:cxn modelId="{0FB675E2-610E-48F3-B025-930CA7CAFA6A}" type="presOf" srcId="{90CA777B-522B-4FC8-9ED8-86F45C0ED230}" destId="{B9B6D9B7-3B1D-4F2C-B97A-B05D97A161F0}" srcOrd="0" destOrd="1" presId="urn:microsoft.com/office/officeart/2005/8/layout/default"/>
    <dgm:cxn modelId="{51738D7D-9895-43C3-98F1-7920868143F8}" type="presOf" srcId="{04F65DA6-054A-4301-90B0-DC4F9CFD0C30}" destId="{B9B6D9B7-3B1D-4F2C-B97A-B05D97A161F0}" srcOrd="0" destOrd="3" presId="urn:microsoft.com/office/officeart/2005/8/layout/default"/>
    <dgm:cxn modelId="{B76C3D89-40A0-45B2-A4C3-CFEF66B41E2F}" type="presParOf" srcId="{73BDC89E-1A66-46B0-B30C-F3508067F0BF}" destId="{B9B6D9B7-3B1D-4F2C-B97A-B05D97A161F0}" srcOrd="0" destOrd="0" presId="urn:microsoft.com/office/officeart/2005/8/layout/default"/>
    <dgm:cxn modelId="{D4FFF104-5DAE-4D41-B43D-3926537016DB}" type="presParOf" srcId="{73BDC89E-1A66-46B0-B30C-F3508067F0BF}" destId="{3D8A4E9A-A657-474C-A5EB-2A66C92A37F2}" srcOrd="1" destOrd="0" presId="urn:microsoft.com/office/officeart/2005/8/layout/default"/>
    <dgm:cxn modelId="{ECE483B1-D763-4C90-A674-BA968B11A5E5}" type="presParOf" srcId="{73BDC89E-1A66-46B0-B30C-F3508067F0BF}" destId="{CF048187-21ED-4404-B753-EF2830AA2C41}"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6EB5D8-09DA-4EC2-992E-73B35A50397C}">
      <dsp:nvSpPr>
        <dsp:cNvPr id="0" name=""/>
        <dsp:cNvSpPr/>
      </dsp:nvSpPr>
      <dsp:spPr>
        <a:xfrm>
          <a:off x="0" y="2753360"/>
          <a:ext cx="13766800" cy="367114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D47B98-F95B-4E59-93AD-59DDDB68CB6F}">
      <dsp:nvSpPr>
        <dsp:cNvPr id="0" name=""/>
        <dsp:cNvSpPr/>
      </dsp:nvSpPr>
      <dsp:spPr>
        <a:xfrm>
          <a:off x="5444" y="0"/>
          <a:ext cx="2380621" cy="3671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1">
          <a:noAutofit/>
        </a:bodyPr>
        <a:lstStyle/>
        <a:p>
          <a:pPr lvl="0" algn="l" defTabSz="1066800">
            <a:lnSpc>
              <a:spcPct val="90000"/>
            </a:lnSpc>
            <a:spcBef>
              <a:spcPct val="0"/>
            </a:spcBef>
            <a:spcAft>
              <a:spcPct val="35000"/>
            </a:spcAft>
          </a:pPr>
          <a:r>
            <a:rPr lang="en-CA" sz="2400" b="1" kern="1200" dirty="0"/>
            <a:t>Fall 2009</a:t>
          </a:r>
        </a:p>
        <a:p>
          <a:pPr marL="114300" lvl="1" indent="-114300" algn="l" defTabSz="622300">
            <a:lnSpc>
              <a:spcPct val="90000"/>
            </a:lnSpc>
            <a:spcBef>
              <a:spcPct val="0"/>
            </a:spcBef>
            <a:spcAft>
              <a:spcPct val="15000"/>
            </a:spcAft>
            <a:buChar char="••"/>
          </a:pPr>
          <a:r>
            <a:rPr lang="en-CA" sz="1400" kern="1200" dirty="0"/>
            <a:t>Nathan lobbies with others at Student Technology Advisory Committee </a:t>
          </a:r>
          <a:br>
            <a:rPr lang="en-CA" sz="1400" kern="1200" dirty="0"/>
          </a:br>
          <a:r>
            <a:rPr lang="en-CA" sz="1400" kern="1200" dirty="0"/>
            <a:t>re Portal/Open Data</a:t>
          </a:r>
        </a:p>
      </dsp:txBody>
      <dsp:txXfrm>
        <a:off x="5444" y="0"/>
        <a:ext cx="2380621" cy="3671146"/>
      </dsp:txXfrm>
    </dsp:sp>
    <dsp:sp modelId="{DF1814B1-969C-491D-BD0F-CA096181E0D1}">
      <dsp:nvSpPr>
        <dsp:cNvPr id="0" name=""/>
        <dsp:cNvSpPr/>
      </dsp:nvSpPr>
      <dsp:spPr>
        <a:xfrm>
          <a:off x="736862" y="4130040"/>
          <a:ext cx="917786" cy="91778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9348E2-8303-4F37-A065-74F766612D97}">
      <dsp:nvSpPr>
        <dsp:cNvPr id="0" name=""/>
        <dsp:cNvSpPr/>
      </dsp:nvSpPr>
      <dsp:spPr>
        <a:xfrm>
          <a:off x="2505097" y="5506720"/>
          <a:ext cx="2380621" cy="3671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1">
          <a:noAutofit/>
        </a:bodyPr>
        <a:lstStyle/>
        <a:p>
          <a:pPr lvl="0" algn="l" defTabSz="1066800">
            <a:lnSpc>
              <a:spcPct val="90000"/>
            </a:lnSpc>
            <a:spcBef>
              <a:spcPct val="0"/>
            </a:spcBef>
            <a:spcAft>
              <a:spcPct val="35000"/>
            </a:spcAft>
          </a:pPr>
          <a:r>
            <a:rPr lang="en-CA" sz="2400" kern="1200" dirty="0"/>
            <a:t>March 2010</a:t>
          </a:r>
        </a:p>
        <a:p>
          <a:pPr marL="171450" lvl="1" indent="-171450" algn="l" defTabSz="844550">
            <a:lnSpc>
              <a:spcPct val="90000"/>
            </a:lnSpc>
            <a:spcBef>
              <a:spcPct val="0"/>
            </a:spcBef>
            <a:spcAft>
              <a:spcPct val="15000"/>
            </a:spcAft>
            <a:buChar char="••"/>
          </a:pPr>
          <a:r>
            <a:rPr lang="en-CA" sz="1900" kern="1200" dirty="0"/>
            <a:t>Presentation at High Level Computing Committees UCIST/CTSC </a:t>
          </a:r>
        </a:p>
      </dsp:txBody>
      <dsp:txXfrm>
        <a:off x="2505097" y="5506720"/>
        <a:ext cx="2380621" cy="3671146"/>
      </dsp:txXfrm>
    </dsp:sp>
    <dsp:sp modelId="{DA706924-6F66-42DF-ABCE-6685EFF190AD}">
      <dsp:nvSpPr>
        <dsp:cNvPr id="0" name=""/>
        <dsp:cNvSpPr/>
      </dsp:nvSpPr>
      <dsp:spPr>
        <a:xfrm>
          <a:off x="3236514" y="4130040"/>
          <a:ext cx="917786" cy="91778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44989C-AB0E-40DF-9791-E93442621CAD}">
      <dsp:nvSpPr>
        <dsp:cNvPr id="0" name=""/>
        <dsp:cNvSpPr/>
      </dsp:nvSpPr>
      <dsp:spPr>
        <a:xfrm>
          <a:off x="5004749" y="0"/>
          <a:ext cx="2380621" cy="3671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1">
          <a:noAutofit/>
        </a:bodyPr>
        <a:lstStyle/>
        <a:p>
          <a:pPr lvl="0" algn="l" defTabSz="1066800">
            <a:lnSpc>
              <a:spcPct val="90000"/>
            </a:lnSpc>
            <a:spcBef>
              <a:spcPct val="0"/>
            </a:spcBef>
            <a:spcAft>
              <a:spcPct val="35000"/>
            </a:spcAft>
          </a:pPr>
          <a:r>
            <a:rPr lang="en-CA" sz="2400" kern="1200" dirty="0"/>
            <a:t>Fall 2010</a:t>
          </a:r>
        </a:p>
        <a:p>
          <a:pPr marL="171450" lvl="1" indent="-171450" algn="l" defTabSz="844550">
            <a:lnSpc>
              <a:spcPct val="90000"/>
            </a:lnSpc>
            <a:spcBef>
              <a:spcPct val="0"/>
            </a:spcBef>
            <a:spcAft>
              <a:spcPct val="15000"/>
            </a:spcAft>
            <a:buChar char="••"/>
          </a:pPr>
          <a:r>
            <a:rPr lang="en-CA" sz="1900" kern="1200" dirty="0"/>
            <a:t>Jeff Verkoeyen’s uwdata.ca becomes official</a:t>
          </a:r>
        </a:p>
      </dsp:txBody>
      <dsp:txXfrm>
        <a:off x="5004749" y="0"/>
        <a:ext cx="2380621" cy="3671146"/>
      </dsp:txXfrm>
    </dsp:sp>
    <dsp:sp modelId="{F0CD6FBF-7A45-4A93-9A28-FB8FD960A3EF}">
      <dsp:nvSpPr>
        <dsp:cNvPr id="0" name=""/>
        <dsp:cNvSpPr/>
      </dsp:nvSpPr>
      <dsp:spPr>
        <a:xfrm>
          <a:off x="5736166" y="4130040"/>
          <a:ext cx="917786" cy="91778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8005BB-6AD0-4265-B5AA-B9A166002D9A}">
      <dsp:nvSpPr>
        <dsp:cNvPr id="0" name=""/>
        <dsp:cNvSpPr/>
      </dsp:nvSpPr>
      <dsp:spPr>
        <a:xfrm>
          <a:off x="7504401" y="5506720"/>
          <a:ext cx="2380621" cy="3671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1">
          <a:noAutofit/>
        </a:bodyPr>
        <a:lstStyle/>
        <a:p>
          <a:pPr lvl="0" algn="l" defTabSz="1066800">
            <a:lnSpc>
              <a:spcPct val="90000"/>
            </a:lnSpc>
            <a:spcBef>
              <a:spcPct val="0"/>
            </a:spcBef>
            <a:spcAft>
              <a:spcPct val="35000"/>
            </a:spcAft>
          </a:pPr>
          <a:r>
            <a:rPr lang="en-CA" sz="2400" kern="1200" dirty="0"/>
            <a:t> Aug 2011</a:t>
          </a:r>
        </a:p>
        <a:p>
          <a:pPr marL="171450" lvl="1" indent="-171450" algn="l" defTabSz="844550">
            <a:lnSpc>
              <a:spcPct val="90000"/>
            </a:lnSpc>
            <a:spcBef>
              <a:spcPct val="0"/>
            </a:spcBef>
            <a:spcAft>
              <a:spcPct val="15000"/>
            </a:spcAft>
            <a:buChar char="••"/>
          </a:pPr>
          <a:r>
            <a:rPr lang="en-CA" sz="1900" kern="1200" dirty="0"/>
            <a:t>Kartik Talwar creates api.youwaterloo.ca</a:t>
          </a:r>
        </a:p>
      </dsp:txBody>
      <dsp:txXfrm>
        <a:off x="7504401" y="5506720"/>
        <a:ext cx="2380621" cy="3671146"/>
      </dsp:txXfrm>
    </dsp:sp>
    <dsp:sp modelId="{E33DE044-A975-4936-ADD5-BE1B05D7D0B3}">
      <dsp:nvSpPr>
        <dsp:cNvPr id="0" name=""/>
        <dsp:cNvSpPr/>
      </dsp:nvSpPr>
      <dsp:spPr>
        <a:xfrm>
          <a:off x="8235818" y="4130040"/>
          <a:ext cx="917786" cy="91778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92F826-24E9-4659-B5E7-CF452DE20A1B}">
      <dsp:nvSpPr>
        <dsp:cNvPr id="0" name=""/>
        <dsp:cNvSpPr/>
      </dsp:nvSpPr>
      <dsp:spPr>
        <a:xfrm>
          <a:off x="9544689" y="0"/>
          <a:ext cx="2380621" cy="3671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1">
          <a:noAutofit/>
        </a:bodyPr>
        <a:lstStyle/>
        <a:p>
          <a:pPr lvl="0" algn="l" defTabSz="1066800">
            <a:lnSpc>
              <a:spcPct val="90000"/>
            </a:lnSpc>
            <a:spcBef>
              <a:spcPct val="0"/>
            </a:spcBef>
            <a:spcAft>
              <a:spcPct val="35000"/>
            </a:spcAft>
          </a:pPr>
          <a:r>
            <a:rPr lang="en-CA" sz="2400" b="1" kern="1200" dirty="0"/>
            <a:t>Feb 2012</a:t>
          </a:r>
        </a:p>
        <a:p>
          <a:pPr marL="171450" lvl="1" indent="-171450" algn="l" defTabSz="844550">
            <a:lnSpc>
              <a:spcPct val="90000"/>
            </a:lnSpc>
            <a:spcBef>
              <a:spcPct val="0"/>
            </a:spcBef>
            <a:spcAft>
              <a:spcPct val="15000"/>
            </a:spcAft>
            <a:buChar char="••"/>
          </a:pPr>
          <a:r>
            <a:rPr lang="en-CA" sz="1900" kern="1200" dirty="0"/>
            <a:t>api.uwaterloo.ca becomes </a:t>
          </a:r>
          <a:r>
            <a:rPr lang="en-CA" sz="1900" kern="1200" dirty="0" smtClean="0"/>
            <a:t>official</a:t>
          </a:r>
          <a:endParaRPr lang="en-CA" sz="1900" kern="1200" dirty="0"/>
        </a:p>
      </dsp:txBody>
      <dsp:txXfrm>
        <a:off x="9544689" y="0"/>
        <a:ext cx="2380621" cy="3671146"/>
      </dsp:txXfrm>
    </dsp:sp>
    <dsp:sp modelId="{E9E356F6-4C3F-4941-B985-9E3E59A5CDFC}">
      <dsp:nvSpPr>
        <dsp:cNvPr id="0" name=""/>
        <dsp:cNvSpPr/>
      </dsp:nvSpPr>
      <dsp:spPr>
        <a:xfrm>
          <a:off x="10735471" y="4130040"/>
          <a:ext cx="917786" cy="91778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56998-6AF8-40EF-91F9-24389E9F41A5}">
      <dsp:nvSpPr>
        <dsp:cNvPr id="0" name=""/>
        <dsp:cNvSpPr/>
      </dsp:nvSpPr>
      <dsp:spPr>
        <a:xfrm>
          <a:off x="0" y="2272030"/>
          <a:ext cx="13112750" cy="3029373"/>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191F00-B77D-4D90-9B6B-6DE014AFE167}">
      <dsp:nvSpPr>
        <dsp:cNvPr id="0" name=""/>
        <dsp:cNvSpPr/>
      </dsp:nvSpPr>
      <dsp:spPr>
        <a:xfrm>
          <a:off x="1438336" y="0"/>
          <a:ext cx="2840882" cy="302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CA" sz="2000" kern="1200" dirty="0"/>
            <a:t>2012</a:t>
          </a:r>
        </a:p>
        <a:p>
          <a:pPr marL="171450" lvl="1" indent="-171450" algn="l" defTabSz="800100">
            <a:lnSpc>
              <a:spcPct val="90000"/>
            </a:lnSpc>
            <a:spcBef>
              <a:spcPct val="0"/>
            </a:spcBef>
            <a:spcAft>
              <a:spcPct val="15000"/>
            </a:spcAft>
            <a:buChar char="••"/>
          </a:pPr>
          <a:r>
            <a:rPr lang="en-CA" sz="1800" kern="1200" dirty="0"/>
            <a:t>Nathan Joins IST full time</a:t>
          </a:r>
        </a:p>
        <a:p>
          <a:pPr marL="171450" lvl="1" indent="-171450" algn="l" defTabSz="800100">
            <a:lnSpc>
              <a:spcPct val="90000"/>
            </a:lnSpc>
            <a:spcBef>
              <a:spcPct val="0"/>
            </a:spcBef>
            <a:spcAft>
              <a:spcPct val="15000"/>
            </a:spcAft>
            <a:buChar char="••"/>
          </a:pPr>
          <a:r>
            <a:rPr lang="en-CA" sz="1800" kern="1200" dirty="0"/>
            <a:t>Open-Data </a:t>
          </a:r>
          <a:r>
            <a:rPr lang="en-CA" sz="1800" kern="1200" dirty="0" smtClean="0"/>
            <a:t>powered</a:t>
          </a:r>
          <a:r>
            <a:rPr lang="en-CA" sz="1800" kern="1200" baseline="0" dirty="0" smtClean="0"/>
            <a:t> apps:</a:t>
          </a:r>
        </a:p>
        <a:p>
          <a:pPr marL="171450" lvl="1" indent="-171450" algn="l" defTabSz="800100">
            <a:lnSpc>
              <a:spcPct val="90000"/>
            </a:lnSpc>
            <a:spcBef>
              <a:spcPct val="0"/>
            </a:spcBef>
            <a:spcAft>
              <a:spcPct val="15000"/>
            </a:spcAft>
            <a:buChar char="••"/>
          </a:pPr>
          <a:r>
            <a:rPr lang="en-CA" sz="1800" kern="1200" baseline="0" dirty="0" smtClean="0"/>
            <a:t>    - Student Portal </a:t>
          </a:r>
          <a:r>
            <a:rPr lang="en-CA" sz="1200" kern="1200" baseline="0" dirty="0" smtClean="0"/>
            <a:t>(internal)</a:t>
          </a:r>
        </a:p>
        <a:p>
          <a:pPr marL="171450" lvl="1" indent="-171450" algn="l" defTabSz="800100">
            <a:lnSpc>
              <a:spcPct val="90000"/>
            </a:lnSpc>
            <a:spcBef>
              <a:spcPct val="0"/>
            </a:spcBef>
            <a:spcAft>
              <a:spcPct val="15000"/>
            </a:spcAft>
            <a:buChar char="••"/>
          </a:pPr>
          <a:r>
            <a:rPr lang="en-CA" sz="1800" kern="1200" baseline="0" dirty="0" smtClean="0"/>
            <a:t>    - </a:t>
          </a:r>
          <a:r>
            <a:rPr lang="en-CA" sz="1800" kern="1200" baseline="0" dirty="0" err="1" smtClean="0"/>
            <a:t>uwflow.com</a:t>
          </a:r>
          <a:r>
            <a:rPr lang="en-CA" sz="1800" kern="1200" baseline="0" dirty="0" smtClean="0"/>
            <a:t> </a:t>
          </a:r>
          <a:r>
            <a:rPr lang="en-CA" sz="1200" kern="1200" baseline="0" dirty="0" smtClean="0"/>
            <a:t>(external)</a:t>
          </a:r>
          <a:endParaRPr lang="en-CA" sz="1200" kern="1200" dirty="0"/>
        </a:p>
      </dsp:txBody>
      <dsp:txXfrm>
        <a:off x="1438336" y="0"/>
        <a:ext cx="2840882" cy="3029373"/>
      </dsp:txXfrm>
    </dsp:sp>
    <dsp:sp modelId="{82634CFD-8A9E-4386-8F37-F7E444800300}">
      <dsp:nvSpPr>
        <dsp:cNvPr id="0" name=""/>
        <dsp:cNvSpPr/>
      </dsp:nvSpPr>
      <dsp:spPr>
        <a:xfrm>
          <a:off x="1047676" y="3408045"/>
          <a:ext cx="757343" cy="75734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3F8FFB-90C2-49E6-B69F-2F27808B6953}">
      <dsp:nvSpPr>
        <dsp:cNvPr id="0" name=""/>
        <dsp:cNvSpPr/>
      </dsp:nvSpPr>
      <dsp:spPr>
        <a:xfrm>
          <a:off x="4421262" y="4544060"/>
          <a:ext cx="2840882" cy="302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CA" sz="2000" b="0" kern="1200" dirty="0"/>
            <a:t>2013</a:t>
          </a:r>
        </a:p>
        <a:p>
          <a:pPr marL="171450" lvl="1" indent="-171450" algn="l" defTabSz="800100">
            <a:lnSpc>
              <a:spcPct val="90000"/>
            </a:lnSpc>
            <a:spcBef>
              <a:spcPct val="0"/>
            </a:spcBef>
            <a:spcAft>
              <a:spcPct val="15000"/>
            </a:spcAft>
            <a:buChar char="••"/>
          </a:pPr>
          <a:r>
            <a:rPr lang="en-CA" sz="1800" b="0" kern="1200" dirty="0"/>
            <a:t>V2 launches</a:t>
          </a:r>
        </a:p>
        <a:p>
          <a:pPr marL="171450" lvl="1" indent="-171450" algn="l" defTabSz="800100">
            <a:lnSpc>
              <a:spcPct val="90000"/>
            </a:lnSpc>
            <a:spcBef>
              <a:spcPct val="0"/>
            </a:spcBef>
            <a:spcAft>
              <a:spcPct val="15000"/>
            </a:spcAft>
            <a:buChar char="••"/>
          </a:pPr>
          <a:r>
            <a:rPr lang="en-CA" sz="1800" b="0" kern="1200" dirty="0"/>
            <a:t>Drupal-Powered Content Management System is leveraged to deliver Open Data for use in Student Portal</a:t>
          </a:r>
        </a:p>
      </dsp:txBody>
      <dsp:txXfrm>
        <a:off x="4421262" y="4544060"/>
        <a:ext cx="2840882" cy="3029373"/>
      </dsp:txXfrm>
    </dsp:sp>
    <dsp:sp modelId="{6DFD4234-A5A8-40E3-89EA-612DA818788C}">
      <dsp:nvSpPr>
        <dsp:cNvPr id="0" name=""/>
        <dsp:cNvSpPr/>
      </dsp:nvSpPr>
      <dsp:spPr>
        <a:xfrm>
          <a:off x="4030602" y="3408045"/>
          <a:ext cx="757343" cy="75734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906055-D239-4873-9AAD-0A70C75BD92C}">
      <dsp:nvSpPr>
        <dsp:cNvPr id="0" name=""/>
        <dsp:cNvSpPr/>
      </dsp:nvSpPr>
      <dsp:spPr>
        <a:xfrm>
          <a:off x="6398119" y="0"/>
          <a:ext cx="2840882" cy="302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1">
          <a:noAutofit/>
        </a:bodyPr>
        <a:lstStyle/>
        <a:p>
          <a:pPr lvl="0" algn="l" defTabSz="889000">
            <a:lnSpc>
              <a:spcPct val="90000"/>
            </a:lnSpc>
            <a:spcBef>
              <a:spcPct val="0"/>
            </a:spcBef>
            <a:spcAft>
              <a:spcPct val="35000"/>
            </a:spcAft>
          </a:pPr>
          <a:r>
            <a:rPr lang="en-CA" sz="2000" b="1" kern="1200" dirty="0"/>
            <a:t>2014</a:t>
          </a:r>
        </a:p>
        <a:p>
          <a:pPr marL="171450" lvl="1" indent="-171450" algn="l" defTabSz="800100">
            <a:lnSpc>
              <a:spcPct val="90000"/>
            </a:lnSpc>
            <a:spcBef>
              <a:spcPct val="0"/>
            </a:spcBef>
            <a:spcAft>
              <a:spcPct val="15000"/>
            </a:spcAft>
            <a:buChar char="••"/>
          </a:pPr>
          <a:r>
            <a:rPr lang="en-CA" sz="1800" kern="1200" dirty="0"/>
            <a:t>Open Data-powered Student Portal launches;</a:t>
          </a:r>
        </a:p>
        <a:p>
          <a:pPr marL="171450" lvl="1" indent="-171450" algn="l" defTabSz="800100">
            <a:lnSpc>
              <a:spcPct val="90000"/>
            </a:lnSpc>
            <a:spcBef>
              <a:spcPct val="0"/>
            </a:spcBef>
            <a:spcAft>
              <a:spcPct val="15000"/>
            </a:spcAft>
            <a:buChar char="••"/>
          </a:pPr>
          <a:r>
            <a:rPr lang="en-CA" sz="1800" kern="1200" dirty="0"/>
            <a:t>mandate to bring api.uwaterloo.ca deeper into the enterprise</a:t>
          </a:r>
        </a:p>
      </dsp:txBody>
      <dsp:txXfrm>
        <a:off x="6398119" y="0"/>
        <a:ext cx="2840882" cy="3029373"/>
      </dsp:txXfrm>
    </dsp:sp>
    <dsp:sp modelId="{78A3FC69-253A-4DC8-AAB7-FB903E6E1999}">
      <dsp:nvSpPr>
        <dsp:cNvPr id="0" name=""/>
        <dsp:cNvSpPr/>
      </dsp:nvSpPr>
      <dsp:spPr>
        <a:xfrm>
          <a:off x="7013529" y="3408045"/>
          <a:ext cx="757343" cy="75734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E83964-D750-4B74-AC82-DBD96070FA66}">
      <dsp:nvSpPr>
        <dsp:cNvPr id="0" name=""/>
        <dsp:cNvSpPr/>
      </dsp:nvSpPr>
      <dsp:spPr>
        <a:xfrm>
          <a:off x="8954686" y="4544060"/>
          <a:ext cx="2840882" cy="302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CA" sz="2000" kern="1200" dirty="0"/>
            <a:t>2015</a:t>
          </a:r>
        </a:p>
        <a:p>
          <a:pPr marL="171450" lvl="1" indent="-171450" algn="l" defTabSz="800100">
            <a:lnSpc>
              <a:spcPct val="90000"/>
            </a:lnSpc>
            <a:spcBef>
              <a:spcPct val="0"/>
            </a:spcBef>
            <a:spcAft>
              <a:spcPct val="15000"/>
            </a:spcAft>
            <a:buChar char="••"/>
          </a:pPr>
          <a:r>
            <a:rPr lang="en-CA" sz="1800" kern="1200" dirty="0"/>
            <a:t>Campus Map Project (powered by Open Data) is in development</a:t>
          </a:r>
        </a:p>
        <a:p>
          <a:pPr marL="171450" lvl="1" indent="-171450" algn="l" defTabSz="800100">
            <a:lnSpc>
              <a:spcPct val="90000"/>
            </a:lnSpc>
            <a:spcBef>
              <a:spcPct val="0"/>
            </a:spcBef>
            <a:spcAft>
              <a:spcPct val="15000"/>
            </a:spcAft>
            <a:buChar char="••"/>
          </a:pPr>
          <a:r>
            <a:rPr lang="en-CA" sz="1800" kern="1200" dirty="0"/>
            <a:t>Student Portal project continues to further the momentum of Open Data</a:t>
          </a:r>
        </a:p>
      </dsp:txBody>
      <dsp:txXfrm>
        <a:off x="8954686" y="4544060"/>
        <a:ext cx="2840882" cy="3029373"/>
      </dsp:txXfrm>
    </dsp:sp>
    <dsp:sp modelId="{0E55A787-27A1-4447-A2D5-0C5281D716CF}">
      <dsp:nvSpPr>
        <dsp:cNvPr id="0" name=""/>
        <dsp:cNvSpPr/>
      </dsp:nvSpPr>
      <dsp:spPr>
        <a:xfrm>
          <a:off x="9996455" y="3408045"/>
          <a:ext cx="757343" cy="75734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DE8969-2680-48D2-AA4B-724B8FAA3789}">
      <dsp:nvSpPr>
        <dsp:cNvPr id="0" name=""/>
        <dsp:cNvSpPr/>
      </dsp:nvSpPr>
      <dsp:spPr>
        <a:xfrm>
          <a:off x="6607492" y="1920519"/>
          <a:ext cx="1473910" cy="14739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a:t>Open Data API</a:t>
          </a:r>
        </a:p>
      </dsp:txBody>
      <dsp:txXfrm>
        <a:off x="6823341" y="2136368"/>
        <a:ext cx="1042212" cy="1042212"/>
      </dsp:txXfrm>
    </dsp:sp>
    <dsp:sp modelId="{D436EFB3-4FA1-4E43-9233-21D070BBD066}">
      <dsp:nvSpPr>
        <dsp:cNvPr id="0" name=""/>
        <dsp:cNvSpPr/>
      </dsp:nvSpPr>
      <dsp:spPr>
        <a:xfrm rot="16200000">
          <a:off x="7122931" y="1689972"/>
          <a:ext cx="443033" cy="18061"/>
        </a:xfrm>
        <a:custGeom>
          <a:avLst/>
          <a:gdLst/>
          <a:ahLst/>
          <a:cxnLst/>
          <a:rect l="0" t="0" r="0" b="0"/>
          <a:pathLst>
            <a:path>
              <a:moveTo>
                <a:pt x="0" y="9030"/>
              </a:moveTo>
              <a:lnTo>
                <a:pt x="443033" y="903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7333372" y="1687927"/>
        <a:ext cx="22151" cy="22151"/>
      </dsp:txXfrm>
    </dsp:sp>
    <dsp:sp modelId="{26BBB5A4-E947-4F0A-ACDC-7E92CC7B6104}">
      <dsp:nvSpPr>
        <dsp:cNvPr id="0" name=""/>
        <dsp:cNvSpPr/>
      </dsp:nvSpPr>
      <dsp:spPr>
        <a:xfrm>
          <a:off x="6607492" y="3576"/>
          <a:ext cx="1473910" cy="14739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b="1" kern="1200" dirty="0"/>
            <a:t>Student Engagement (Portal)</a:t>
          </a:r>
        </a:p>
      </dsp:txBody>
      <dsp:txXfrm>
        <a:off x="6823341" y="219425"/>
        <a:ext cx="1042212" cy="1042212"/>
      </dsp:txXfrm>
    </dsp:sp>
    <dsp:sp modelId="{BCB542DC-9927-457E-B753-995314D16D22}">
      <dsp:nvSpPr>
        <dsp:cNvPr id="0" name=""/>
        <dsp:cNvSpPr/>
      </dsp:nvSpPr>
      <dsp:spPr>
        <a:xfrm>
          <a:off x="8081403" y="2648444"/>
          <a:ext cx="443033" cy="18061"/>
        </a:xfrm>
        <a:custGeom>
          <a:avLst/>
          <a:gdLst/>
          <a:ahLst/>
          <a:cxnLst/>
          <a:rect l="0" t="0" r="0" b="0"/>
          <a:pathLst>
            <a:path>
              <a:moveTo>
                <a:pt x="0" y="9030"/>
              </a:moveTo>
              <a:lnTo>
                <a:pt x="443033" y="903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8291843" y="2646399"/>
        <a:ext cx="22151" cy="22151"/>
      </dsp:txXfrm>
    </dsp:sp>
    <dsp:sp modelId="{69B9A8DE-3D88-4BB4-B215-680D08BE85CC}">
      <dsp:nvSpPr>
        <dsp:cNvPr id="0" name=""/>
        <dsp:cNvSpPr/>
      </dsp:nvSpPr>
      <dsp:spPr>
        <a:xfrm>
          <a:off x="8524436" y="1920519"/>
          <a:ext cx="1473910" cy="14739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b="1" kern="1200" dirty="0"/>
            <a:t>Core IT Service (WCMS)</a:t>
          </a:r>
        </a:p>
      </dsp:txBody>
      <dsp:txXfrm>
        <a:off x="8740285" y="2136368"/>
        <a:ext cx="1042212" cy="1042212"/>
      </dsp:txXfrm>
    </dsp:sp>
    <dsp:sp modelId="{A32E58DC-766E-49C2-9CC7-6852FC5CC8A4}">
      <dsp:nvSpPr>
        <dsp:cNvPr id="0" name=""/>
        <dsp:cNvSpPr/>
      </dsp:nvSpPr>
      <dsp:spPr>
        <a:xfrm rot="5400000">
          <a:off x="7122931" y="3606915"/>
          <a:ext cx="443033" cy="18061"/>
        </a:xfrm>
        <a:custGeom>
          <a:avLst/>
          <a:gdLst/>
          <a:ahLst/>
          <a:cxnLst/>
          <a:rect l="0" t="0" r="0" b="0"/>
          <a:pathLst>
            <a:path>
              <a:moveTo>
                <a:pt x="0" y="9030"/>
              </a:moveTo>
              <a:lnTo>
                <a:pt x="443033" y="903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7333372" y="3604870"/>
        <a:ext cx="22151" cy="22151"/>
      </dsp:txXfrm>
    </dsp:sp>
    <dsp:sp modelId="{BA19CEB9-ADAE-4378-ACBE-4496600C54D9}">
      <dsp:nvSpPr>
        <dsp:cNvPr id="0" name=""/>
        <dsp:cNvSpPr/>
      </dsp:nvSpPr>
      <dsp:spPr>
        <a:xfrm>
          <a:off x="6607492" y="3837463"/>
          <a:ext cx="1473910" cy="14739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b="1" kern="1200" dirty="0"/>
            <a:t>For Students by Students</a:t>
          </a:r>
        </a:p>
      </dsp:txBody>
      <dsp:txXfrm>
        <a:off x="6823341" y="4053312"/>
        <a:ext cx="1042212" cy="1042212"/>
      </dsp:txXfrm>
    </dsp:sp>
    <dsp:sp modelId="{9FF268E7-FA39-45FD-A58C-E8A504B8BD7A}">
      <dsp:nvSpPr>
        <dsp:cNvPr id="0" name=""/>
        <dsp:cNvSpPr/>
      </dsp:nvSpPr>
      <dsp:spPr>
        <a:xfrm rot="10800000">
          <a:off x="6164459" y="2648444"/>
          <a:ext cx="443033" cy="18061"/>
        </a:xfrm>
        <a:custGeom>
          <a:avLst/>
          <a:gdLst/>
          <a:ahLst/>
          <a:cxnLst/>
          <a:rect l="0" t="0" r="0" b="0"/>
          <a:pathLst>
            <a:path>
              <a:moveTo>
                <a:pt x="0" y="9030"/>
              </a:moveTo>
              <a:lnTo>
                <a:pt x="443033" y="903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374900" y="2646399"/>
        <a:ext cx="22151" cy="22151"/>
      </dsp:txXfrm>
    </dsp:sp>
    <dsp:sp modelId="{05E62E98-3DAA-4E7D-9CCD-A540F0C7544B}">
      <dsp:nvSpPr>
        <dsp:cNvPr id="0" name=""/>
        <dsp:cNvSpPr/>
      </dsp:nvSpPr>
      <dsp:spPr>
        <a:xfrm>
          <a:off x="4690549" y="1920519"/>
          <a:ext cx="1473910" cy="14739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a:t>Emerging </a:t>
          </a:r>
          <a:r>
            <a:rPr lang="en-US" sz="1500" b="1" kern="1200" dirty="0"/>
            <a:t>Academic Use</a:t>
          </a:r>
        </a:p>
      </dsp:txBody>
      <dsp:txXfrm>
        <a:off x="4906398" y="2136368"/>
        <a:ext cx="1042212" cy="10422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FF3584-C737-4E39-A533-98415891A553}">
      <dsp:nvSpPr>
        <dsp:cNvPr id="0" name=""/>
        <dsp:cNvSpPr/>
      </dsp:nvSpPr>
      <dsp:spPr>
        <a:xfrm>
          <a:off x="2866" y="625363"/>
          <a:ext cx="2273960" cy="13643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kern="1200" dirty="0"/>
            <a:t>Food Services</a:t>
          </a:r>
        </a:p>
      </dsp:txBody>
      <dsp:txXfrm>
        <a:off x="2866" y="625363"/>
        <a:ext cx="2273960" cy="1364376"/>
      </dsp:txXfrm>
    </dsp:sp>
    <dsp:sp modelId="{E9E796E4-F270-4E06-911A-C13821A19B55}">
      <dsp:nvSpPr>
        <dsp:cNvPr id="0" name=""/>
        <dsp:cNvSpPr/>
      </dsp:nvSpPr>
      <dsp:spPr>
        <a:xfrm>
          <a:off x="2504222" y="625363"/>
          <a:ext cx="2273960" cy="13643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kern="1200" dirty="0"/>
            <a:t>News and Events</a:t>
          </a:r>
        </a:p>
      </dsp:txBody>
      <dsp:txXfrm>
        <a:off x="2504222" y="625363"/>
        <a:ext cx="2273960" cy="1364376"/>
      </dsp:txXfrm>
    </dsp:sp>
    <dsp:sp modelId="{F8580081-385B-4F9E-A9C0-BFD01CE93CEA}">
      <dsp:nvSpPr>
        <dsp:cNvPr id="0" name=""/>
        <dsp:cNvSpPr/>
      </dsp:nvSpPr>
      <dsp:spPr>
        <a:xfrm>
          <a:off x="5005579" y="625363"/>
          <a:ext cx="2273960" cy="13643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kern="1200" dirty="0"/>
            <a:t>CO-OP</a:t>
          </a:r>
        </a:p>
      </dsp:txBody>
      <dsp:txXfrm>
        <a:off x="5005579" y="625363"/>
        <a:ext cx="2273960" cy="1364376"/>
      </dsp:txXfrm>
    </dsp:sp>
    <dsp:sp modelId="{CAEDD8DC-FABF-4149-8DEE-9FD5AD5D7D03}">
      <dsp:nvSpPr>
        <dsp:cNvPr id="0" name=""/>
        <dsp:cNvSpPr/>
      </dsp:nvSpPr>
      <dsp:spPr>
        <a:xfrm>
          <a:off x="7506936" y="625363"/>
          <a:ext cx="2273960" cy="13643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kern="1200" dirty="0" err="1"/>
            <a:t>WATpark</a:t>
          </a:r>
          <a:endParaRPr lang="en-US" sz="2900" b="1" kern="1200" dirty="0"/>
        </a:p>
      </dsp:txBody>
      <dsp:txXfrm>
        <a:off x="7506936" y="625363"/>
        <a:ext cx="2273960" cy="1364376"/>
      </dsp:txXfrm>
    </dsp:sp>
    <dsp:sp modelId="{F163CA07-9714-4E57-BD0B-25894675EF10}">
      <dsp:nvSpPr>
        <dsp:cNvPr id="0" name=""/>
        <dsp:cNvSpPr/>
      </dsp:nvSpPr>
      <dsp:spPr>
        <a:xfrm>
          <a:off x="2866" y="2217135"/>
          <a:ext cx="2273960" cy="13643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kern="1200" dirty="0"/>
            <a:t>New Campus Map</a:t>
          </a:r>
        </a:p>
      </dsp:txBody>
      <dsp:txXfrm>
        <a:off x="2866" y="2217135"/>
        <a:ext cx="2273960" cy="1364376"/>
      </dsp:txXfrm>
    </dsp:sp>
    <dsp:sp modelId="{E72EA46A-FFCC-43BD-B3ED-054EEF3B6ACA}">
      <dsp:nvSpPr>
        <dsp:cNvPr id="0" name=""/>
        <dsp:cNvSpPr/>
      </dsp:nvSpPr>
      <dsp:spPr>
        <a:xfrm>
          <a:off x="2504222" y="2217135"/>
          <a:ext cx="2273960" cy="13643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kern="1200" dirty="0"/>
            <a:t>Tutors</a:t>
          </a:r>
        </a:p>
      </dsp:txBody>
      <dsp:txXfrm>
        <a:off x="2504222" y="2217135"/>
        <a:ext cx="2273960" cy="1364376"/>
      </dsp:txXfrm>
    </dsp:sp>
    <dsp:sp modelId="{DE98D565-8D77-43CE-9726-5708068265BB}">
      <dsp:nvSpPr>
        <dsp:cNvPr id="0" name=""/>
        <dsp:cNvSpPr/>
      </dsp:nvSpPr>
      <dsp:spPr>
        <a:xfrm>
          <a:off x="5005579" y="2217135"/>
          <a:ext cx="2273960" cy="13643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kern="1200" dirty="0"/>
            <a:t>Services</a:t>
          </a:r>
        </a:p>
      </dsp:txBody>
      <dsp:txXfrm>
        <a:off x="5005579" y="2217135"/>
        <a:ext cx="2273960" cy="1364376"/>
      </dsp:txXfrm>
    </dsp:sp>
    <dsp:sp modelId="{33CFBF02-D2C7-42E4-BE65-F54602E97FC4}">
      <dsp:nvSpPr>
        <dsp:cNvPr id="0" name=""/>
        <dsp:cNvSpPr/>
      </dsp:nvSpPr>
      <dsp:spPr>
        <a:xfrm>
          <a:off x="7506936" y="2217135"/>
          <a:ext cx="2273960" cy="13643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kern="1200" dirty="0"/>
            <a:t>Awards</a:t>
          </a:r>
        </a:p>
      </dsp:txBody>
      <dsp:txXfrm>
        <a:off x="7506936" y="2217135"/>
        <a:ext cx="2273960" cy="13643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6DCF90-4D05-4476-A792-9F0350248065}">
      <dsp:nvSpPr>
        <dsp:cNvPr id="0" name=""/>
        <dsp:cNvSpPr/>
      </dsp:nvSpPr>
      <dsp:spPr>
        <a:xfrm>
          <a:off x="0" y="116110"/>
          <a:ext cx="3057425" cy="18344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Scrapers</a:t>
          </a:r>
        </a:p>
      </dsp:txBody>
      <dsp:txXfrm>
        <a:off x="0" y="116110"/>
        <a:ext cx="3057425" cy="1834455"/>
      </dsp:txXfrm>
    </dsp:sp>
    <dsp:sp modelId="{925DA023-538D-4534-8CBF-652255E54462}">
      <dsp:nvSpPr>
        <dsp:cNvPr id="0" name=""/>
        <dsp:cNvSpPr/>
      </dsp:nvSpPr>
      <dsp:spPr>
        <a:xfrm>
          <a:off x="3363168" y="116110"/>
          <a:ext cx="3057425" cy="18344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kern="1200" dirty="0" err="1"/>
            <a:t>Github</a:t>
          </a:r>
          <a:endParaRPr lang="en-US" sz="3600" kern="1200" dirty="0"/>
        </a:p>
        <a:p>
          <a:pPr marL="285750" lvl="1" indent="-285750" algn="l" defTabSz="1244600">
            <a:lnSpc>
              <a:spcPct val="90000"/>
            </a:lnSpc>
            <a:spcBef>
              <a:spcPct val="0"/>
            </a:spcBef>
            <a:spcAft>
              <a:spcPct val="15000"/>
            </a:spcAft>
            <a:buChar char="••"/>
          </a:pPr>
          <a:r>
            <a:rPr lang="en-US" sz="2800" kern="1200" dirty="0"/>
            <a:t>Crowdsourced</a:t>
          </a:r>
        </a:p>
        <a:p>
          <a:pPr marL="285750" lvl="1" indent="-285750" algn="l" defTabSz="1244600">
            <a:lnSpc>
              <a:spcPct val="90000"/>
            </a:lnSpc>
            <a:spcBef>
              <a:spcPct val="0"/>
            </a:spcBef>
            <a:spcAft>
              <a:spcPct val="15000"/>
            </a:spcAft>
            <a:buChar char="••"/>
          </a:pPr>
          <a:r>
            <a:rPr lang="en-US" sz="2800" kern="1200" dirty="0"/>
            <a:t>Maintained</a:t>
          </a:r>
        </a:p>
      </dsp:txBody>
      <dsp:txXfrm>
        <a:off x="3363168" y="116110"/>
        <a:ext cx="3057425" cy="1834455"/>
      </dsp:txXfrm>
    </dsp:sp>
    <dsp:sp modelId="{47249A62-B827-40AF-833C-8A75940CC275}">
      <dsp:nvSpPr>
        <dsp:cNvPr id="0" name=""/>
        <dsp:cNvSpPr/>
      </dsp:nvSpPr>
      <dsp:spPr>
        <a:xfrm>
          <a:off x="6726337" y="116110"/>
          <a:ext cx="3057425" cy="18344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kern="1200" dirty="0"/>
            <a:t>CMS (Drupal)</a:t>
          </a:r>
        </a:p>
        <a:p>
          <a:pPr marL="285750" lvl="1" indent="-285750" algn="l" defTabSz="1244600">
            <a:lnSpc>
              <a:spcPct val="90000"/>
            </a:lnSpc>
            <a:spcBef>
              <a:spcPct val="0"/>
            </a:spcBef>
            <a:spcAft>
              <a:spcPct val="15000"/>
            </a:spcAft>
            <a:buChar char="••"/>
          </a:pPr>
          <a:r>
            <a:rPr lang="en-US" sz="2800" kern="1200" dirty="0"/>
            <a:t>Proxy requests</a:t>
          </a:r>
        </a:p>
        <a:p>
          <a:pPr marL="285750" lvl="1" indent="-285750" algn="l" defTabSz="1244600">
            <a:lnSpc>
              <a:spcPct val="90000"/>
            </a:lnSpc>
            <a:spcBef>
              <a:spcPct val="0"/>
            </a:spcBef>
            <a:spcAft>
              <a:spcPct val="15000"/>
            </a:spcAft>
            <a:buChar char="••"/>
          </a:pPr>
          <a:r>
            <a:rPr lang="en-US" sz="2800" kern="1200" dirty="0"/>
            <a:t>Pub/sub</a:t>
          </a:r>
        </a:p>
      </dsp:txBody>
      <dsp:txXfrm>
        <a:off x="6726337" y="116110"/>
        <a:ext cx="3057425" cy="1834455"/>
      </dsp:txXfrm>
    </dsp:sp>
    <dsp:sp modelId="{906B5B4E-F37C-4233-92E7-FD16D71A4273}">
      <dsp:nvSpPr>
        <dsp:cNvPr id="0" name=""/>
        <dsp:cNvSpPr/>
      </dsp:nvSpPr>
      <dsp:spPr>
        <a:xfrm>
          <a:off x="0" y="2256308"/>
          <a:ext cx="3057425" cy="18344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Other Proxy Requests</a:t>
          </a:r>
        </a:p>
      </dsp:txBody>
      <dsp:txXfrm>
        <a:off x="0" y="2256308"/>
        <a:ext cx="3057425" cy="1834455"/>
      </dsp:txXfrm>
    </dsp:sp>
    <dsp:sp modelId="{144F9A17-8E65-47D5-8BD7-A56E0E44ED6E}">
      <dsp:nvSpPr>
        <dsp:cNvPr id="0" name=""/>
        <dsp:cNvSpPr/>
      </dsp:nvSpPr>
      <dsp:spPr>
        <a:xfrm>
          <a:off x="3363168" y="2256308"/>
          <a:ext cx="3057425" cy="18344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Direct Database Integrations</a:t>
          </a:r>
        </a:p>
      </dsp:txBody>
      <dsp:txXfrm>
        <a:off x="3363168" y="2256308"/>
        <a:ext cx="3057425" cy="1834455"/>
      </dsp:txXfrm>
    </dsp:sp>
    <dsp:sp modelId="{E0606DD2-EDFB-A843-85AE-01826551F22E}">
      <dsp:nvSpPr>
        <dsp:cNvPr id="0" name=""/>
        <dsp:cNvSpPr/>
      </dsp:nvSpPr>
      <dsp:spPr>
        <a:xfrm>
          <a:off x="6726337" y="2256308"/>
          <a:ext cx="3057425" cy="18344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endParaRPr lang="en-US" sz="3600" kern="1200" dirty="0"/>
        </a:p>
      </dsp:txBody>
      <dsp:txXfrm>
        <a:off x="6726337" y="2256308"/>
        <a:ext cx="3057425" cy="18344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6DCF90-4D05-4476-A792-9F0350248065}">
      <dsp:nvSpPr>
        <dsp:cNvPr id="0" name=""/>
        <dsp:cNvSpPr/>
      </dsp:nvSpPr>
      <dsp:spPr>
        <a:xfrm>
          <a:off x="0" y="116110"/>
          <a:ext cx="3057425" cy="18344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strike="sngStrike" kern="1200" dirty="0">
              <a:solidFill>
                <a:srgbClr val="FF0000"/>
              </a:solidFill>
            </a:rPr>
            <a:t>Scrapers</a:t>
          </a:r>
        </a:p>
      </dsp:txBody>
      <dsp:txXfrm>
        <a:off x="0" y="116110"/>
        <a:ext cx="3057425" cy="1834455"/>
      </dsp:txXfrm>
    </dsp:sp>
    <dsp:sp modelId="{925DA023-538D-4534-8CBF-652255E54462}">
      <dsp:nvSpPr>
        <dsp:cNvPr id="0" name=""/>
        <dsp:cNvSpPr/>
      </dsp:nvSpPr>
      <dsp:spPr>
        <a:xfrm>
          <a:off x="3363168" y="116110"/>
          <a:ext cx="3057425" cy="18344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kern="1200" dirty="0" err="1"/>
            <a:t>Github</a:t>
          </a:r>
          <a:endParaRPr lang="en-US" sz="3600" kern="1200" dirty="0"/>
        </a:p>
        <a:p>
          <a:pPr marL="285750" lvl="1" indent="-285750" algn="l" defTabSz="1244600">
            <a:lnSpc>
              <a:spcPct val="90000"/>
            </a:lnSpc>
            <a:spcBef>
              <a:spcPct val="0"/>
            </a:spcBef>
            <a:spcAft>
              <a:spcPct val="15000"/>
            </a:spcAft>
            <a:buChar char="••"/>
          </a:pPr>
          <a:r>
            <a:rPr lang="en-US" sz="2800" kern="1200" dirty="0"/>
            <a:t>Crowdsourced</a:t>
          </a:r>
        </a:p>
        <a:p>
          <a:pPr marL="285750" lvl="1" indent="-285750" algn="l" defTabSz="1244600">
            <a:lnSpc>
              <a:spcPct val="90000"/>
            </a:lnSpc>
            <a:spcBef>
              <a:spcPct val="0"/>
            </a:spcBef>
            <a:spcAft>
              <a:spcPct val="15000"/>
            </a:spcAft>
            <a:buChar char="••"/>
          </a:pPr>
          <a:r>
            <a:rPr lang="en-US" sz="2800" kern="1200" dirty="0"/>
            <a:t>Maintained</a:t>
          </a:r>
        </a:p>
      </dsp:txBody>
      <dsp:txXfrm>
        <a:off x="3363168" y="116110"/>
        <a:ext cx="3057425" cy="1834455"/>
      </dsp:txXfrm>
    </dsp:sp>
    <dsp:sp modelId="{47249A62-B827-40AF-833C-8A75940CC275}">
      <dsp:nvSpPr>
        <dsp:cNvPr id="0" name=""/>
        <dsp:cNvSpPr/>
      </dsp:nvSpPr>
      <dsp:spPr>
        <a:xfrm>
          <a:off x="6726337" y="116110"/>
          <a:ext cx="3057425" cy="18344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kern="1200" dirty="0"/>
            <a:t>CMS (Drupal)</a:t>
          </a:r>
        </a:p>
        <a:p>
          <a:pPr marL="285750" lvl="1" indent="-285750" algn="l" defTabSz="1244600">
            <a:lnSpc>
              <a:spcPct val="90000"/>
            </a:lnSpc>
            <a:spcBef>
              <a:spcPct val="0"/>
            </a:spcBef>
            <a:spcAft>
              <a:spcPct val="15000"/>
            </a:spcAft>
            <a:buChar char="••"/>
          </a:pPr>
          <a:r>
            <a:rPr lang="en-US" sz="2800" kern="1200" dirty="0"/>
            <a:t>Proxy requests</a:t>
          </a:r>
        </a:p>
        <a:p>
          <a:pPr marL="285750" lvl="1" indent="-285750" algn="l" defTabSz="1244600">
            <a:lnSpc>
              <a:spcPct val="90000"/>
            </a:lnSpc>
            <a:spcBef>
              <a:spcPct val="0"/>
            </a:spcBef>
            <a:spcAft>
              <a:spcPct val="15000"/>
            </a:spcAft>
            <a:buChar char="••"/>
          </a:pPr>
          <a:r>
            <a:rPr lang="en-US" sz="2800" kern="1200" dirty="0"/>
            <a:t>Pub/sub</a:t>
          </a:r>
        </a:p>
      </dsp:txBody>
      <dsp:txXfrm>
        <a:off x="6726337" y="116110"/>
        <a:ext cx="3057425" cy="1834455"/>
      </dsp:txXfrm>
    </dsp:sp>
    <dsp:sp modelId="{906B5B4E-F37C-4233-92E7-FD16D71A4273}">
      <dsp:nvSpPr>
        <dsp:cNvPr id="0" name=""/>
        <dsp:cNvSpPr/>
      </dsp:nvSpPr>
      <dsp:spPr>
        <a:xfrm>
          <a:off x="0" y="2256308"/>
          <a:ext cx="3057425" cy="18344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Other Proxy Requests</a:t>
          </a:r>
        </a:p>
      </dsp:txBody>
      <dsp:txXfrm>
        <a:off x="0" y="2256308"/>
        <a:ext cx="3057425" cy="1834455"/>
      </dsp:txXfrm>
    </dsp:sp>
    <dsp:sp modelId="{144F9A17-8E65-47D5-8BD7-A56E0E44ED6E}">
      <dsp:nvSpPr>
        <dsp:cNvPr id="0" name=""/>
        <dsp:cNvSpPr/>
      </dsp:nvSpPr>
      <dsp:spPr>
        <a:xfrm>
          <a:off x="3363168" y="2256308"/>
          <a:ext cx="3057425" cy="18344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Direct Database Integrations</a:t>
          </a:r>
        </a:p>
      </dsp:txBody>
      <dsp:txXfrm>
        <a:off x="3363168" y="2256308"/>
        <a:ext cx="3057425" cy="1834455"/>
      </dsp:txXfrm>
    </dsp:sp>
    <dsp:sp modelId="{E0606DD2-EDFB-A843-85AE-01826551F22E}">
      <dsp:nvSpPr>
        <dsp:cNvPr id="0" name=""/>
        <dsp:cNvSpPr/>
      </dsp:nvSpPr>
      <dsp:spPr>
        <a:xfrm>
          <a:off x="6726337" y="2256308"/>
          <a:ext cx="3057425" cy="183445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Warehousing</a:t>
          </a:r>
        </a:p>
        <a:p>
          <a:pPr lvl="0" algn="ctr" defTabSz="1600200">
            <a:lnSpc>
              <a:spcPct val="90000"/>
            </a:lnSpc>
            <a:spcBef>
              <a:spcPct val="0"/>
            </a:spcBef>
            <a:spcAft>
              <a:spcPct val="35000"/>
            </a:spcAft>
          </a:pPr>
          <a:r>
            <a:rPr lang="en-US" sz="3600" kern="1200" dirty="0" smtClean="0"/>
            <a:t>ESB / </a:t>
          </a:r>
          <a:r>
            <a:rPr lang="en-US" sz="3600" kern="1200" dirty="0" err="1" smtClean="0"/>
            <a:t>iPaaS</a:t>
          </a:r>
          <a:endParaRPr lang="en-US" sz="3600" kern="1200" dirty="0">
            <a:solidFill>
              <a:srgbClr val="00B050"/>
            </a:solidFill>
          </a:endParaRPr>
        </a:p>
      </dsp:txBody>
      <dsp:txXfrm>
        <a:off x="6726337" y="2256308"/>
        <a:ext cx="3057425" cy="18344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FF3584-C737-4E39-A533-98415891A553}">
      <dsp:nvSpPr>
        <dsp:cNvPr id="0" name=""/>
        <dsp:cNvSpPr/>
      </dsp:nvSpPr>
      <dsp:spPr>
        <a:xfrm>
          <a:off x="2866" y="625363"/>
          <a:ext cx="2273960" cy="13643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b="1" kern="1200" dirty="0"/>
            <a:t>Food Services</a:t>
          </a:r>
        </a:p>
        <a:p>
          <a:pPr lvl="0" algn="ctr" defTabSz="1022350">
            <a:lnSpc>
              <a:spcPct val="90000"/>
            </a:lnSpc>
            <a:spcBef>
              <a:spcPct val="0"/>
            </a:spcBef>
            <a:spcAft>
              <a:spcPct val="35000"/>
            </a:spcAft>
          </a:pPr>
          <a:r>
            <a:rPr lang="en-US" sz="2300" b="1" kern="1200" dirty="0"/>
            <a:t>DB</a:t>
          </a:r>
        </a:p>
      </dsp:txBody>
      <dsp:txXfrm>
        <a:off x="2866" y="625363"/>
        <a:ext cx="2273960" cy="1364376"/>
      </dsp:txXfrm>
    </dsp:sp>
    <dsp:sp modelId="{E9E796E4-F270-4E06-911A-C13821A19B55}">
      <dsp:nvSpPr>
        <dsp:cNvPr id="0" name=""/>
        <dsp:cNvSpPr/>
      </dsp:nvSpPr>
      <dsp:spPr>
        <a:xfrm>
          <a:off x="2504222" y="625363"/>
          <a:ext cx="2273960" cy="13643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b="1" kern="1200" dirty="0"/>
            <a:t>News/Events/</a:t>
          </a:r>
          <a:r>
            <a:rPr lang="en-US" sz="2300" b="1" kern="1200" dirty="0" err="1"/>
            <a:t>etc</a:t>
          </a:r>
          <a:endParaRPr lang="en-US" sz="2300" b="1" kern="1200" dirty="0"/>
        </a:p>
        <a:p>
          <a:pPr lvl="0" algn="ctr" defTabSz="1022350">
            <a:lnSpc>
              <a:spcPct val="90000"/>
            </a:lnSpc>
            <a:spcBef>
              <a:spcPct val="0"/>
            </a:spcBef>
            <a:spcAft>
              <a:spcPct val="35000"/>
            </a:spcAft>
          </a:pPr>
          <a:r>
            <a:rPr lang="en-US" sz="2300" b="1" kern="1200" dirty="0"/>
            <a:t>Pub Sub</a:t>
          </a:r>
        </a:p>
      </dsp:txBody>
      <dsp:txXfrm>
        <a:off x="2504222" y="625363"/>
        <a:ext cx="2273960" cy="1364376"/>
      </dsp:txXfrm>
    </dsp:sp>
    <dsp:sp modelId="{F8580081-385B-4F9E-A9C0-BFD01CE93CEA}">
      <dsp:nvSpPr>
        <dsp:cNvPr id="0" name=""/>
        <dsp:cNvSpPr/>
      </dsp:nvSpPr>
      <dsp:spPr>
        <a:xfrm>
          <a:off x="5005579" y="625363"/>
          <a:ext cx="2273960" cy="13643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b="1" kern="1200" dirty="0"/>
            <a:t>CO-OP</a:t>
          </a:r>
        </a:p>
        <a:p>
          <a:pPr lvl="0" algn="ctr" defTabSz="1022350">
            <a:lnSpc>
              <a:spcPct val="90000"/>
            </a:lnSpc>
            <a:spcBef>
              <a:spcPct val="0"/>
            </a:spcBef>
            <a:spcAft>
              <a:spcPct val="35000"/>
            </a:spcAft>
          </a:pPr>
          <a:endParaRPr lang="en-US" sz="2300" b="1" kern="1200" dirty="0"/>
        </a:p>
      </dsp:txBody>
      <dsp:txXfrm>
        <a:off x="5005579" y="625363"/>
        <a:ext cx="2273960" cy="1364376"/>
      </dsp:txXfrm>
    </dsp:sp>
    <dsp:sp modelId="{CAEDD8DC-FABF-4149-8DEE-9FD5AD5D7D03}">
      <dsp:nvSpPr>
        <dsp:cNvPr id="0" name=""/>
        <dsp:cNvSpPr/>
      </dsp:nvSpPr>
      <dsp:spPr>
        <a:xfrm>
          <a:off x="7506936" y="625363"/>
          <a:ext cx="2273960" cy="13643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b="1" kern="1200" dirty="0" err="1"/>
            <a:t>WATpark</a:t>
          </a:r>
          <a:endParaRPr lang="en-US" sz="2300" b="1" kern="1200" dirty="0"/>
        </a:p>
        <a:p>
          <a:pPr lvl="0" algn="ctr" defTabSz="1022350">
            <a:lnSpc>
              <a:spcPct val="90000"/>
            </a:lnSpc>
            <a:spcBef>
              <a:spcPct val="0"/>
            </a:spcBef>
            <a:spcAft>
              <a:spcPct val="35000"/>
            </a:spcAft>
          </a:pPr>
          <a:r>
            <a:rPr lang="en-US" sz="2300" b="1" kern="1200" dirty="0"/>
            <a:t>Proxy</a:t>
          </a:r>
        </a:p>
      </dsp:txBody>
      <dsp:txXfrm>
        <a:off x="7506936" y="625363"/>
        <a:ext cx="2273960" cy="1364376"/>
      </dsp:txXfrm>
    </dsp:sp>
    <dsp:sp modelId="{F163CA07-9714-4E57-BD0B-25894675EF10}">
      <dsp:nvSpPr>
        <dsp:cNvPr id="0" name=""/>
        <dsp:cNvSpPr/>
      </dsp:nvSpPr>
      <dsp:spPr>
        <a:xfrm>
          <a:off x="1253544" y="2217135"/>
          <a:ext cx="2273960" cy="13643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b="1" kern="1200" dirty="0"/>
            <a:t>New Campus Map</a:t>
          </a:r>
        </a:p>
        <a:p>
          <a:pPr lvl="0" algn="ctr" defTabSz="1022350">
            <a:lnSpc>
              <a:spcPct val="90000"/>
            </a:lnSpc>
            <a:spcBef>
              <a:spcPct val="0"/>
            </a:spcBef>
            <a:spcAft>
              <a:spcPct val="35000"/>
            </a:spcAft>
          </a:pPr>
          <a:r>
            <a:rPr lang="en-US" sz="2300" b="1" kern="1200" dirty="0"/>
            <a:t>Curated GH</a:t>
          </a:r>
        </a:p>
      </dsp:txBody>
      <dsp:txXfrm>
        <a:off x="1253544" y="2217135"/>
        <a:ext cx="2273960" cy="1364376"/>
      </dsp:txXfrm>
    </dsp:sp>
    <dsp:sp modelId="{E72EA46A-FFCC-43BD-B3ED-054EEF3B6ACA}">
      <dsp:nvSpPr>
        <dsp:cNvPr id="0" name=""/>
        <dsp:cNvSpPr/>
      </dsp:nvSpPr>
      <dsp:spPr>
        <a:xfrm>
          <a:off x="3754901" y="2217135"/>
          <a:ext cx="2273960" cy="13643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b="1" kern="1200" dirty="0"/>
            <a:t>Tutors</a:t>
          </a:r>
        </a:p>
        <a:p>
          <a:pPr lvl="0" algn="ctr" defTabSz="1022350">
            <a:lnSpc>
              <a:spcPct val="90000"/>
            </a:lnSpc>
            <a:spcBef>
              <a:spcPct val="0"/>
            </a:spcBef>
            <a:spcAft>
              <a:spcPct val="35000"/>
            </a:spcAft>
          </a:pPr>
          <a:r>
            <a:rPr lang="en-US" sz="2300" b="1" kern="1200" dirty="0"/>
            <a:t>Proxy</a:t>
          </a:r>
        </a:p>
      </dsp:txBody>
      <dsp:txXfrm>
        <a:off x="3754901" y="2217135"/>
        <a:ext cx="2273960" cy="1364376"/>
      </dsp:txXfrm>
    </dsp:sp>
    <dsp:sp modelId="{33CFBF02-D2C7-42E4-BE65-F54602E97FC4}">
      <dsp:nvSpPr>
        <dsp:cNvPr id="0" name=""/>
        <dsp:cNvSpPr/>
      </dsp:nvSpPr>
      <dsp:spPr>
        <a:xfrm>
          <a:off x="6256257" y="2217135"/>
          <a:ext cx="2273960" cy="13643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b="1" kern="1200" dirty="0"/>
            <a:t>Awards</a:t>
          </a:r>
        </a:p>
        <a:p>
          <a:pPr lvl="0" algn="ctr" defTabSz="1022350">
            <a:lnSpc>
              <a:spcPct val="90000"/>
            </a:lnSpc>
            <a:spcBef>
              <a:spcPct val="0"/>
            </a:spcBef>
            <a:spcAft>
              <a:spcPct val="35000"/>
            </a:spcAft>
          </a:pPr>
          <a:r>
            <a:rPr lang="en-US" sz="2300" b="1" kern="1200" dirty="0"/>
            <a:t>Proxy</a:t>
          </a:r>
        </a:p>
      </dsp:txBody>
      <dsp:txXfrm>
        <a:off x="6256257" y="2217135"/>
        <a:ext cx="2273960" cy="136437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DE8969-2680-48D2-AA4B-724B8FAA3789}">
      <dsp:nvSpPr>
        <dsp:cNvPr id="0" name=""/>
        <dsp:cNvSpPr/>
      </dsp:nvSpPr>
      <dsp:spPr>
        <a:xfrm>
          <a:off x="6530993" y="1920519"/>
          <a:ext cx="1473910" cy="14739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a:t>Open Data API</a:t>
          </a:r>
        </a:p>
      </dsp:txBody>
      <dsp:txXfrm>
        <a:off x="6746842" y="2136368"/>
        <a:ext cx="1042212" cy="1042212"/>
      </dsp:txXfrm>
    </dsp:sp>
    <dsp:sp modelId="{D436EFB3-4FA1-4E43-9233-21D070BBD066}">
      <dsp:nvSpPr>
        <dsp:cNvPr id="0" name=""/>
        <dsp:cNvSpPr/>
      </dsp:nvSpPr>
      <dsp:spPr>
        <a:xfrm rot="16200000">
          <a:off x="7046431" y="1689972"/>
          <a:ext cx="443033" cy="18061"/>
        </a:xfrm>
        <a:custGeom>
          <a:avLst/>
          <a:gdLst/>
          <a:ahLst/>
          <a:cxnLst/>
          <a:rect l="0" t="0" r="0" b="0"/>
          <a:pathLst>
            <a:path>
              <a:moveTo>
                <a:pt x="0" y="9030"/>
              </a:moveTo>
              <a:lnTo>
                <a:pt x="443033" y="903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7256872" y="1687927"/>
        <a:ext cx="22151" cy="22151"/>
      </dsp:txXfrm>
    </dsp:sp>
    <dsp:sp modelId="{26BBB5A4-E947-4F0A-ACDC-7E92CC7B6104}">
      <dsp:nvSpPr>
        <dsp:cNvPr id="0" name=""/>
        <dsp:cNvSpPr/>
      </dsp:nvSpPr>
      <dsp:spPr>
        <a:xfrm>
          <a:off x="6530993" y="3576"/>
          <a:ext cx="1473910" cy="14739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b="1" kern="1200" dirty="0"/>
            <a:t>Student Engagement (Portal)</a:t>
          </a:r>
        </a:p>
      </dsp:txBody>
      <dsp:txXfrm>
        <a:off x="6746842" y="219425"/>
        <a:ext cx="1042212" cy="1042212"/>
      </dsp:txXfrm>
    </dsp:sp>
    <dsp:sp modelId="{BCB542DC-9927-457E-B753-995314D16D22}">
      <dsp:nvSpPr>
        <dsp:cNvPr id="0" name=""/>
        <dsp:cNvSpPr/>
      </dsp:nvSpPr>
      <dsp:spPr>
        <a:xfrm rot="20368780">
          <a:off x="7935729" y="2266296"/>
          <a:ext cx="706427" cy="18061"/>
        </a:xfrm>
        <a:custGeom>
          <a:avLst/>
          <a:gdLst/>
          <a:ahLst/>
          <a:cxnLst/>
          <a:rect l="0" t="0" r="0" b="0"/>
          <a:pathLst>
            <a:path>
              <a:moveTo>
                <a:pt x="0" y="9030"/>
              </a:moveTo>
              <a:lnTo>
                <a:pt x="706427" y="903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8271282" y="2257666"/>
        <a:ext cx="35321" cy="35321"/>
      </dsp:txXfrm>
    </dsp:sp>
    <dsp:sp modelId="{69B9A8DE-3D88-4BB4-B215-680D08BE85CC}">
      <dsp:nvSpPr>
        <dsp:cNvPr id="0" name=""/>
        <dsp:cNvSpPr/>
      </dsp:nvSpPr>
      <dsp:spPr>
        <a:xfrm>
          <a:off x="8518660" y="0"/>
          <a:ext cx="3186151" cy="318615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b="1" kern="1200" dirty="0"/>
            <a:t>Core IT Service (CMS + more)</a:t>
          </a:r>
        </a:p>
      </dsp:txBody>
      <dsp:txXfrm>
        <a:off x="8985261" y="466601"/>
        <a:ext cx="2252949" cy="2252949"/>
      </dsp:txXfrm>
    </dsp:sp>
    <dsp:sp modelId="{A32E58DC-766E-49C2-9CC7-6852FC5CC8A4}">
      <dsp:nvSpPr>
        <dsp:cNvPr id="0" name=""/>
        <dsp:cNvSpPr/>
      </dsp:nvSpPr>
      <dsp:spPr>
        <a:xfrm rot="1800000">
          <a:off x="7876492" y="3127680"/>
          <a:ext cx="443033" cy="18061"/>
        </a:xfrm>
        <a:custGeom>
          <a:avLst/>
          <a:gdLst/>
          <a:ahLst/>
          <a:cxnLst/>
          <a:rect l="0" t="0" r="0" b="0"/>
          <a:pathLst>
            <a:path>
              <a:moveTo>
                <a:pt x="0" y="9030"/>
              </a:moveTo>
              <a:lnTo>
                <a:pt x="443033" y="903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8086933" y="3125635"/>
        <a:ext cx="22151" cy="22151"/>
      </dsp:txXfrm>
    </dsp:sp>
    <dsp:sp modelId="{BA19CEB9-ADAE-4378-ACBE-4496600C54D9}">
      <dsp:nvSpPr>
        <dsp:cNvPr id="0" name=""/>
        <dsp:cNvSpPr/>
      </dsp:nvSpPr>
      <dsp:spPr>
        <a:xfrm>
          <a:off x="8191114" y="2878991"/>
          <a:ext cx="1473910" cy="14739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b="1" kern="1200" dirty="0"/>
            <a:t>For Students by Students</a:t>
          </a:r>
        </a:p>
      </dsp:txBody>
      <dsp:txXfrm>
        <a:off x="8406963" y="3094840"/>
        <a:ext cx="1042212" cy="1042212"/>
      </dsp:txXfrm>
    </dsp:sp>
    <dsp:sp modelId="{9FF268E7-FA39-45FD-A58C-E8A504B8BD7A}">
      <dsp:nvSpPr>
        <dsp:cNvPr id="0" name=""/>
        <dsp:cNvSpPr/>
      </dsp:nvSpPr>
      <dsp:spPr>
        <a:xfrm rot="5400000">
          <a:off x="7046431" y="3606915"/>
          <a:ext cx="443033" cy="18061"/>
        </a:xfrm>
        <a:custGeom>
          <a:avLst/>
          <a:gdLst/>
          <a:ahLst/>
          <a:cxnLst/>
          <a:rect l="0" t="0" r="0" b="0"/>
          <a:pathLst>
            <a:path>
              <a:moveTo>
                <a:pt x="0" y="9030"/>
              </a:moveTo>
              <a:lnTo>
                <a:pt x="443033" y="903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7256872" y="3604870"/>
        <a:ext cx="22151" cy="22151"/>
      </dsp:txXfrm>
    </dsp:sp>
    <dsp:sp modelId="{05E62E98-3DAA-4E7D-9CCD-A540F0C7544B}">
      <dsp:nvSpPr>
        <dsp:cNvPr id="0" name=""/>
        <dsp:cNvSpPr/>
      </dsp:nvSpPr>
      <dsp:spPr>
        <a:xfrm>
          <a:off x="6530993" y="3837463"/>
          <a:ext cx="1473910" cy="14739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a:t>Emerging </a:t>
          </a:r>
          <a:r>
            <a:rPr lang="en-US" sz="1500" b="1" kern="1200" dirty="0"/>
            <a:t>Academic Use</a:t>
          </a:r>
        </a:p>
      </dsp:txBody>
      <dsp:txXfrm>
        <a:off x="6746842" y="4053312"/>
        <a:ext cx="1042212" cy="1042212"/>
      </dsp:txXfrm>
    </dsp:sp>
    <dsp:sp modelId="{9D830E28-E0E0-47D8-A416-AC28E9E8E424}">
      <dsp:nvSpPr>
        <dsp:cNvPr id="0" name=""/>
        <dsp:cNvSpPr/>
      </dsp:nvSpPr>
      <dsp:spPr>
        <a:xfrm rot="9945792">
          <a:off x="4859700" y="3041225"/>
          <a:ext cx="1720344" cy="18061"/>
        </a:xfrm>
        <a:custGeom>
          <a:avLst/>
          <a:gdLst/>
          <a:ahLst/>
          <a:cxnLst/>
          <a:rect l="0" t="0" r="0" b="0"/>
          <a:pathLst>
            <a:path>
              <a:moveTo>
                <a:pt x="0" y="9030"/>
              </a:moveTo>
              <a:lnTo>
                <a:pt x="1720344" y="903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rot="10800000">
        <a:off x="5676864" y="3007247"/>
        <a:ext cx="86017" cy="86017"/>
      </dsp:txXfrm>
    </dsp:sp>
    <dsp:sp modelId="{266AF8C0-3FE2-412B-981B-D2B1BDE2706F}">
      <dsp:nvSpPr>
        <dsp:cNvPr id="0" name=""/>
        <dsp:cNvSpPr/>
      </dsp:nvSpPr>
      <dsp:spPr>
        <a:xfrm>
          <a:off x="2050193" y="2175879"/>
          <a:ext cx="2880153" cy="288015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b="1" kern="1200" dirty="0"/>
            <a:t>Campus Map</a:t>
          </a:r>
        </a:p>
      </dsp:txBody>
      <dsp:txXfrm>
        <a:off x="2471982" y="2597668"/>
        <a:ext cx="2036575" cy="2036575"/>
      </dsp:txXfrm>
    </dsp:sp>
    <dsp:sp modelId="{F5D1D01F-40CB-4EC3-B70D-270EAEA9F442}">
      <dsp:nvSpPr>
        <dsp:cNvPr id="0" name=""/>
        <dsp:cNvSpPr/>
      </dsp:nvSpPr>
      <dsp:spPr>
        <a:xfrm rot="12600000">
          <a:off x="6551749" y="2259072"/>
          <a:ext cx="83575" cy="18061"/>
        </a:xfrm>
        <a:custGeom>
          <a:avLst/>
          <a:gdLst/>
          <a:ahLst/>
          <a:cxnLst/>
          <a:rect l="0" t="0" r="0" b="0"/>
          <a:pathLst>
            <a:path>
              <a:moveTo>
                <a:pt x="0" y="9030"/>
              </a:moveTo>
              <a:lnTo>
                <a:pt x="83575" y="903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6591447" y="2266014"/>
        <a:ext cx="4178" cy="4178"/>
      </dsp:txXfrm>
    </dsp:sp>
    <dsp:sp modelId="{624977F4-A688-4B64-8F28-B8DD6017CE53}">
      <dsp:nvSpPr>
        <dsp:cNvPr id="0" name=""/>
        <dsp:cNvSpPr/>
      </dsp:nvSpPr>
      <dsp:spPr>
        <a:xfrm>
          <a:off x="4511414" y="602591"/>
          <a:ext cx="2192824" cy="219282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b="1" kern="1200" dirty="0"/>
            <a:t>Research</a:t>
          </a:r>
        </a:p>
      </dsp:txBody>
      <dsp:txXfrm>
        <a:off x="4832546" y="923723"/>
        <a:ext cx="1550560" cy="15505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B6D9B7-3B1D-4F2C-B97A-B05D97A161F0}">
      <dsp:nvSpPr>
        <dsp:cNvPr id="0" name=""/>
        <dsp:cNvSpPr/>
      </dsp:nvSpPr>
      <dsp:spPr>
        <a:xfrm>
          <a:off x="1194" y="706098"/>
          <a:ext cx="4657797" cy="27946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a:t>(Demand-First)</a:t>
          </a:r>
        </a:p>
        <a:p>
          <a:pPr marL="228600" lvl="1" indent="-228600" algn="l" defTabSz="1066800">
            <a:lnSpc>
              <a:spcPct val="90000"/>
            </a:lnSpc>
            <a:spcBef>
              <a:spcPct val="0"/>
            </a:spcBef>
            <a:spcAft>
              <a:spcPct val="15000"/>
            </a:spcAft>
            <a:buChar char="••"/>
          </a:pPr>
          <a:r>
            <a:rPr lang="en-US" sz="2400" kern="1200" dirty="0"/>
            <a:t>Exam Schedule</a:t>
          </a:r>
        </a:p>
        <a:p>
          <a:pPr marL="228600" lvl="1" indent="-228600" algn="l" defTabSz="1066800">
            <a:lnSpc>
              <a:spcPct val="90000"/>
            </a:lnSpc>
            <a:spcBef>
              <a:spcPct val="0"/>
            </a:spcBef>
            <a:spcAft>
              <a:spcPct val="15000"/>
            </a:spcAft>
            <a:buChar char="••"/>
          </a:pPr>
          <a:r>
            <a:rPr lang="en-US" sz="2400" kern="1200" dirty="0"/>
            <a:t>CO-OP workshops</a:t>
          </a:r>
        </a:p>
        <a:p>
          <a:pPr marL="228600" lvl="1" indent="-228600" algn="l" defTabSz="1066800">
            <a:lnSpc>
              <a:spcPct val="90000"/>
            </a:lnSpc>
            <a:spcBef>
              <a:spcPct val="0"/>
            </a:spcBef>
            <a:spcAft>
              <a:spcPct val="15000"/>
            </a:spcAft>
            <a:buChar char="••"/>
          </a:pPr>
          <a:r>
            <a:rPr lang="en-US" sz="2400" kern="1200" dirty="0"/>
            <a:t>Tutors</a:t>
          </a:r>
        </a:p>
        <a:p>
          <a:pPr marL="228600" lvl="1" indent="-228600" algn="l" defTabSz="1066800">
            <a:lnSpc>
              <a:spcPct val="90000"/>
            </a:lnSpc>
            <a:spcBef>
              <a:spcPct val="0"/>
            </a:spcBef>
            <a:spcAft>
              <a:spcPct val="15000"/>
            </a:spcAft>
            <a:buChar char="••"/>
          </a:pPr>
          <a:r>
            <a:rPr lang="en-US" sz="2400" kern="1200" dirty="0"/>
            <a:t>Food Services</a:t>
          </a:r>
        </a:p>
        <a:p>
          <a:pPr marL="228600" lvl="1" indent="-228600" algn="l" defTabSz="1066800">
            <a:lnSpc>
              <a:spcPct val="90000"/>
            </a:lnSpc>
            <a:spcBef>
              <a:spcPct val="0"/>
            </a:spcBef>
            <a:spcAft>
              <a:spcPct val="15000"/>
            </a:spcAft>
            <a:buChar char="••"/>
          </a:pPr>
          <a:endParaRPr lang="en-US" sz="2400" kern="1200" dirty="0"/>
        </a:p>
      </dsp:txBody>
      <dsp:txXfrm>
        <a:off x="1194" y="706098"/>
        <a:ext cx="4657797" cy="2794678"/>
      </dsp:txXfrm>
    </dsp:sp>
    <dsp:sp modelId="{CF048187-21ED-4404-B753-EF2830AA2C41}">
      <dsp:nvSpPr>
        <dsp:cNvPr id="0" name=""/>
        <dsp:cNvSpPr/>
      </dsp:nvSpPr>
      <dsp:spPr>
        <a:xfrm>
          <a:off x="5124771" y="706098"/>
          <a:ext cx="4657797" cy="27946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a:t>(Supply-First)</a:t>
          </a:r>
        </a:p>
        <a:p>
          <a:pPr marL="228600" lvl="1" indent="-228600" algn="l" defTabSz="1066800">
            <a:lnSpc>
              <a:spcPct val="90000"/>
            </a:lnSpc>
            <a:spcBef>
              <a:spcPct val="0"/>
            </a:spcBef>
            <a:spcAft>
              <a:spcPct val="15000"/>
            </a:spcAft>
            <a:buChar char="••"/>
          </a:pPr>
          <a:r>
            <a:rPr lang="en-US" sz="2400" kern="1200" dirty="0"/>
            <a:t>Services</a:t>
          </a:r>
        </a:p>
        <a:p>
          <a:pPr marL="228600" lvl="1" indent="-228600" algn="l" defTabSz="1066800">
            <a:lnSpc>
              <a:spcPct val="90000"/>
            </a:lnSpc>
            <a:spcBef>
              <a:spcPct val="0"/>
            </a:spcBef>
            <a:spcAft>
              <a:spcPct val="15000"/>
            </a:spcAft>
            <a:buChar char="••"/>
          </a:pPr>
          <a:r>
            <a:rPr lang="en-US" sz="2400" kern="1200" dirty="0"/>
            <a:t>News Events</a:t>
          </a:r>
        </a:p>
        <a:p>
          <a:pPr marL="228600" lvl="1" indent="-228600" algn="l" defTabSz="1066800">
            <a:lnSpc>
              <a:spcPct val="90000"/>
            </a:lnSpc>
            <a:spcBef>
              <a:spcPct val="0"/>
            </a:spcBef>
            <a:spcAft>
              <a:spcPct val="15000"/>
            </a:spcAft>
            <a:buChar char="••"/>
          </a:pPr>
          <a:r>
            <a:rPr lang="en-US" sz="2400" kern="1200" dirty="0"/>
            <a:t>Awards</a:t>
          </a:r>
        </a:p>
        <a:p>
          <a:pPr marL="228600" lvl="1" indent="-228600" algn="l" defTabSz="1066800">
            <a:lnSpc>
              <a:spcPct val="90000"/>
            </a:lnSpc>
            <a:spcBef>
              <a:spcPct val="0"/>
            </a:spcBef>
            <a:spcAft>
              <a:spcPct val="15000"/>
            </a:spcAft>
            <a:buChar char="••"/>
          </a:pPr>
          <a:r>
            <a:rPr lang="en-US" sz="2400" kern="1200" dirty="0"/>
            <a:t>Publication</a:t>
          </a:r>
        </a:p>
      </dsp:txBody>
      <dsp:txXfrm>
        <a:off x="5124771" y="706098"/>
        <a:ext cx="4657797" cy="279467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6003FC-0775-4231-8B1D-B74B2CFF88D2}" type="datetimeFigureOut">
              <a:rPr lang="en-US" smtClean="0"/>
              <a:t>5/3/16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3DC291-CC6C-4777-A861-A188817E9221}" type="slidenum">
              <a:rPr lang="en-US" smtClean="0"/>
              <a:t>‹#›</a:t>
            </a:fld>
            <a:endParaRPr lang="en-US" dirty="0"/>
          </a:p>
        </p:txBody>
      </p:sp>
    </p:spTree>
    <p:extLst>
      <p:ext uri="{BB962C8B-B14F-4D97-AF65-F5344CB8AC3E}">
        <p14:creationId xmlns:p14="http://schemas.microsoft.com/office/powerpoint/2010/main" val="2573580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5stardata.info/"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3DC291-CC6C-4777-A861-A188817E9221}" type="slidenum">
              <a:rPr lang="en-US" smtClean="0"/>
              <a:t>1</a:t>
            </a:fld>
            <a:endParaRPr lang="en-US" dirty="0"/>
          </a:p>
        </p:txBody>
      </p:sp>
    </p:spTree>
    <p:extLst>
      <p:ext uri="{BB962C8B-B14F-4D97-AF65-F5344CB8AC3E}">
        <p14:creationId xmlns:p14="http://schemas.microsoft.com/office/powerpoint/2010/main" val="560240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Data does NOT include Personally Identifiable Data</a:t>
            </a:r>
          </a:p>
        </p:txBody>
      </p:sp>
      <p:sp>
        <p:nvSpPr>
          <p:cNvPr id="4" name="Slide Number Placeholder 3"/>
          <p:cNvSpPr>
            <a:spLocks noGrp="1"/>
          </p:cNvSpPr>
          <p:nvPr>
            <p:ph type="sldNum" sz="quarter" idx="10"/>
          </p:nvPr>
        </p:nvSpPr>
        <p:spPr/>
        <p:txBody>
          <a:bodyPr/>
          <a:lstStyle/>
          <a:p>
            <a:fld id="{BD3DC291-CC6C-4777-A861-A188817E9221}" type="slidenum">
              <a:rPr lang="en-US" smtClean="0"/>
              <a:t>10</a:t>
            </a:fld>
            <a:endParaRPr lang="en-US" dirty="0"/>
          </a:p>
        </p:txBody>
      </p:sp>
    </p:spTree>
    <p:extLst>
      <p:ext uri="{BB962C8B-B14F-4D97-AF65-F5344CB8AC3E}">
        <p14:creationId xmlns:p14="http://schemas.microsoft.com/office/powerpoint/2010/main" val="2499255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Routine disclosure</a:t>
            </a:r>
          </a:p>
          <a:p>
            <a:pPr marL="171450" indent="-171450">
              <a:buFont typeface="Arial" panose="020B0604020202020204" pitchFamily="34" charset="0"/>
              <a:buChar char="•"/>
            </a:pPr>
            <a:r>
              <a:rPr lang="en-CA" dirty="0"/>
              <a:t>Open</a:t>
            </a:r>
            <a:r>
              <a:rPr lang="en-CA" baseline="0" dirty="0"/>
              <a:t> Data</a:t>
            </a:r>
          </a:p>
          <a:p>
            <a:pPr marL="171450" indent="-171450">
              <a:buFont typeface="Arial" panose="020B0604020202020204" pitchFamily="34" charset="0"/>
              <a:buChar char="•"/>
            </a:pPr>
            <a:r>
              <a:rPr lang="en-CA" baseline="0" dirty="0"/>
              <a:t>Access By Design</a:t>
            </a:r>
          </a:p>
        </p:txBody>
      </p:sp>
      <p:sp>
        <p:nvSpPr>
          <p:cNvPr id="4" name="Slide Number Placeholder 3"/>
          <p:cNvSpPr>
            <a:spLocks noGrp="1"/>
          </p:cNvSpPr>
          <p:nvPr>
            <p:ph type="sldNum" sz="quarter" idx="10"/>
          </p:nvPr>
        </p:nvSpPr>
        <p:spPr/>
        <p:txBody>
          <a:bodyPr/>
          <a:lstStyle/>
          <a:p>
            <a:fld id="{BD3DC291-CC6C-4777-A861-A188817E9221}" type="slidenum">
              <a:rPr lang="en-US" smtClean="0"/>
              <a:t>11</a:t>
            </a:fld>
            <a:endParaRPr lang="en-US" dirty="0"/>
          </a:p>
        </p:txBody>
      </p:sp>
    </p:spTree>
    <p:extLst>
      <p:ext uri="{BB962C8B-B14F-4D97-AF65-F5344CB8AC3E}">
        <p14:creationId xmlns:p14="http://schemas.microsoft.com/office/powerpoint/2010/main" val="787120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the classic Canadian</a:t>
            </a:r>
            <a:r>
              <a:rPr lang="en-US" baseline="0" dirty="0"/>
              <a:t> maneuver. Do something that has already been done in another vertical here in Canada and jump on the train. (It very difficult to start a trend from scratch).</a:t>
            </a:r>
            <a:endParaRPr lang="en-US" dirty="0"/>
          </a:p>
        </p:txBody>
      </p:sp>
      <p:sp>
        <p:nvSpPr>
          <p:cNvPr id="4" name="Slide Number Placeholder 3"/>
          <p:cNvSpPr>
            <a:spLocks noGrp="1"/>
          </p:cNvSpPr>
          <p:nvPr>
            <p:ph type="sldNum" sz="quarter" idx="10"/>
          </p:nvPr>
        </p:nvSpPr>
        <p:spPr/>
        <p:txBody>
          <a:bodyPr/>
          <a:lstStyle/>
          <a:p>
            <a:fld id="{BD3DC291-CC6C-4777-A861-A188817E9221}" type="slidenum">
              <a:rPr lang="en-US" smtClean="0"/>
              <a:t>12</a:t>
            </a:fld>
            <a:endParaRPr lang="en-US" dirty="0"/>
          </a:p>
        </p:txBody>
      </p:sp>
    </p:spTree>
    <p:extLst>
      <p:ext uri="{BB962C8B-B14F-4D97-AF65-F5344CB8AC3E}">
        <p14:creationId xmlns:p14="http://schemas.microsoft.com/office/powerpoint/2010/main" val="3194384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Data comes in a spectrum</a:t>
            </a:r>
          </a:p>
          <a:p>
            <a:endParaRPr lang="en-US" dirty="0"/>
          </a:p>
          <a:p>
            <a:pPr fontAlgn="base"/>
            <a:r>
              <a:rPr lang="en-US" sz="1200" b="0" i="0" kern="1200" dirty="0">
                <a:solidFill>
                  <a:schemeClr val="tx1"/>
                </a:solidFill>
                <a:effectLst/>
                <a:latin typeface="+mn-lt"/>
                <a:ea typeface="+mn-ea"/>
                <a:cs typeface="+mn-cs"/>
              </a:rPr>
              <a:t>★ Open License (OL): make your stuff available on the Web (whatever format) under an open license. Most importantly, to get any star at all, the data must be licensed to be explicitly as Open.</a:t>
            </a:r>
          </a:p>
          <a:p>
            <a:pPr fontAlgn="base"/>
            <a:r>
              <a:rPr lang="en-US" sz="1200" b="0" i="0" kern="1200" dirty="0">
                <a:solidFill>
                  <a:schemeClr val="tx1"/>
                </a:solidFill>
                <a:effectLst/>
                <a:latin typeface="+mn-lt"/>
                <a:ea typeface="+mn-ea"/>
                <a:cs typeface="+mn-cs"/>
              </a:rPr>
              <a:t>★★ (Machine) Readable (RE): make it available as structured data (e.g., Excel instead of image scan of a table).             </a:t>
            </a:r>
          </a:p>
          <a:p>
            <a:pPr fontAlgn="base"/>
            <a:r>
              <a:rPr lang="en-US" sz="1200" b="0" i="0" kern="1200" dirty="0">
                <a:solidFill>
                  <a:schemeClr val="tx1"/>
                </a:solidFill>
                <a:effectLst/>
                <a:latin typeface="+mn-lt"/>
                <a:ea typeface="+mn-ea"/>
                <a:cs typeface="+mn-cs"/>
              </a:rPr>
              <a:t>★★★ Open Formats: use non-proprietary formats (e.g., CSV instead of Excel).            </a:t>
            </a:r>
          </a:p>
          <a:p>
            <a:pPr fontAlgn="base"/>
            <a:r>
              <a:rPr lang="en-US" sz="1200" b="0" i="0" kern="1200" dirty="0">
                <a:solidFill>
                  <a:schemeClr val="tx1"/>
                </a:solidFill>
                <a:effectLst/>
                <a:latin typeface="+mn-lt"/>
                <a:ea typeface="+mn-ea"/>
                <a:cs typeface="+mn-cs"/>
              </a:rPr>
              <a:t>★★★★ Uniform Resource Identifier (URI): use URIs to denote things, so that people can point at your stuff.               </a:t>
            </a:r>
          </a:p>
          <a:p>
            <a:pPr fontAlgn="base"/>
            <a:r>
              <a:rPr lang="en-US" sz="1200" b="0" i="0" kern="1200" dirty="0">
                <a:solidFill>
                  <a:schemeClr val="tx1"/>
                </a:solidFill>
                <a:effectLst/>
                <a:latin typeface="+mn-lt"/>
                <a:ea typeface="+mn-ea"/>
                <a:cs typeface="+mn-cs"/>
              </a:rPr>
              <a:t>★★★★★ Linked Data (LD): link your data to other data to provide context.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From &lt;</a:t>
            </a:r>
            <a:r>
              <a:rPr lang="en-US" sz="1200" b="0" i="0" u="none" strike="noStrike" kern="1200" dirty="0">
                <a:solidFill>
                  <a:schemeClr val="tx1"/>
                </a:solidFill>
                <a:effectLst/>
                <a:latin typeface="+mn-lt"/>
                <a:ea typeface="+mn-ea"/>
                <a:cs typeface="+mn-cs"/>
                <a:hlinkClick r:id="rId3"/>
              </a:rPr>
              <a:t>http://5stardata.info/</a:t>
            </a:r>
            <a:r>
              <a:rPr lang="en-US" sz="1200" b="0" i="0" kern="1200" dirty="0">
                <a:solidFill>
                  <a:schemeClr val="tx1"/>
                </a:solidFill>
                <a:effectLst/>
                <a:latin typeface="+mn-lt"/>
                <a:ea typeface="+mn-ea"/>
                <a:cs typeface="+mn-cs"/>
              </a:rPr>
              <a:t>&gt;</a:t>
            </a:r>
          </a:p>
          <a:p>
            <a:endParaRPr lang="en-US" dirty="0"/>
          </a:p>
          <a:p>
            <a:r>
              <a:rPr lang="en-US" dirty="0"/>
              <a:t>Open</a:t>
            </a:r>
            <a:r>
              <a:rPr lang="en-US" baseline="0" dirty="0"/>
              <a:t> Data is about releasing human-targeted information in ways that are increasingly easier and more efficient to manipulate by 3</a:t>
            </a:r>
            <a:r>
              <a:rPr lang="en-US" baseline="30000" dirty="0"/>
              <a:t>rd</a:t>
            </a:r>
            <a:r>
              <a:rPr lang="en-US" baseline="0" dirty="0"/>
              <a:t> parties.</a:t>
            </a:r>
          </a:p>
        </p:txBody>
      </p:sp>
      <p:sp>
        <p:nvSpPr>
          <p:cNvPr id="4" name="Slide Number Placeholder 3"/>
          <p:cNvSpPr>
            <a:spLocks noGrp="1"/>
          </p:cNvSpPr>
          <p:nvPr>
            <p:ph type="sldNum" sz="quarter" idx="10"/>
          </p:nvPr>
        </p:nvSpPr>
        <p:spPr/>
        <p:txBody>
          <a:bodyPr/>
          <a:lstStyle/>
          <a:p>
            <a:fld id="{BD3DC291-CC6C-4777-A861-A188817E9221}" type="slidenum">
              <a:rPr lang="en-US" smtClean="0"/>
              <a:t>14</a:t>
            </a:fld>
            <a:endParaRPr lang="en-US" dirty="0"/>
          </a:p>
        </p:txBody>
      </p:sp>
    </p:spTree>
    <p:extLst>
      <p:ext uri="{BB962C8B-B14F-4D97-AF65-F5344CB8AC3E}">
        <p14:creationId xmlns:p14="http://schemas.microsoft.com/office/powerpoint/2010/main" val="1084396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3DC291-CC6C-4777-A861-A188817E9221}" type="slidenum">
              <a:rPr lang="en-US" smtClean="0"/>
              <a:t>15</a:t>
            </a:fld>
            <a:endParaRPr lang="en-US" dirty="0"/>
          </a:p>
        </p:txBody>
      </p:sp>
    </p:spTree>
    <p:extLst>
      <p:ext uri="{BB962C8B-B14F-4D97-AF65-F5344CB8AC3E}">
        <p14:creationId xmlns:p14="http://schemas.microsoft.com/office/powerpoint/2010/main" val="786956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Data economy is about taking something with an initial value and driving a whole value chain around it so that it amplifies utility gained many fold. The utility Is gained though</a:t>
            </a:r>
          </a:p>
          <a:p>
            <a:pPr marL="171450" indent="-171450">
              <a:buFont typeface="Arial" panose="020B0604020202020204" pitchFamily="34" charset="0"/>
              <a:buChar char="•"/>
            </a:pPr>
            <a:r>
              <a:rPr lang="en-US" baseline="0" dirty="0"/>
              <a:t>Increased Economies of scale. For example data which is usually disclosed on a piece meal basis can now be intentionally routinely disclosed.</a:t>
            </a:r>
          </a:p>
          <a:p>
            <a:pPr marL="171450" indent="-171450">
              <a:buFont typeface="Arial" panose="020B0604020202020204" pitchFamily="34" charset="0"/>
              <a:buChar char="•"/>
            </a:pPr>
            <a:r>
              <a:rPr lang="en-US" baseline="0" dirty="0"/>
              <a:t>Increased value of data. While the originators of data are once uniquely positioned to amplify the reach and impact of their data, with routinely disclosed data, the network of people within the institutions and other related institutions can become many-fold force multipliers resulting in economic benefit.</a:t>
            </a:r>
          </a:p>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BD3DC291-CC6C-4777-A861-A188817E9221}" type="slidenum">
              <a:rPr lang="en-US" smtClean="0"/>
              <a:t>16</a:t>
            </a:fld>
            <a:endParaRPr lang="en-US" dirty="0"/>
          </a:p>
        </p:txBody>
      </p:sp>
    </p:spTree>
    <p:extLst>
      <p:ext uri="{BB962C8B-B14F-4D97-AF65-F5344CB8AC3E}">
        <p14:creationId xmlns:p14="http://schemas.microsoft.com/office/powerpoint/2010/main" val="4109836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Quite simply, Open Data allows for the network</a:t>
            </a:r>
            <a:r>
              <a:rPr lang="en-US" baseline="0" dirty="0"/>
              <a:t> around the data purveyors t</a:t>
            </a:r>
            <a:r>
              <a:rPr lang="en-US" dirty="0"/>
              <a:t>o do more with less.</a:t>
            </a:r>
          </a:p>
        </p:txBody>
      </p:sp>
      <p:sp>
        <p:nvSpPr>
          <p:cNvPr id="4" name="Slide Number Placeholder 3"/>
          <p:cNvSpPr>
            <a:spLocks noGrp="1"/>
          </p:cNvSpPr>
          <p:nvPr>
            <p:ph type="sldNum" sz="quarter" idx="10"/>
          </p:nvPr>
        </p:nvSpPr>
        <p:spPr/>
        <p:txBody>
          <a:bodyPr/>
          <a:lstStyle/>
          <a:p>
            <a:fld id="{BD3DC291-CC6C-4777-A861-A188817E9221}" type="slidenum">
              <a:rPr lang="en-US" smtClean="0"/>
              <a:t>17</a:t>
            </a:fld>
            <a:endParaRPr lang="en-US" dirty="0"/>
          </a:p>
        </p:txBody>
      </p:sp>
    </p:spTree>
    <p:extLst>
      <p:ext uri="{BB962C8B-B14F-4D97-AF65-F5344CB8AC3E}">
        <p14:creationId xmlns:p14="http://schemas.microsoft.com/office/powerpoint/2010/main" val="3379323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BD3DC291-CC6C-4777-A861-A188817E9221}" type="slidenum">
              <a:rPr lang="en-US" smtClean="0"/>
              <a:t>18</a:t>
            </a:fld>
            <a:endParaRPr lang="en-US" dirty="0"/>
          </a:p>
        </p:txBody>
      </p:sp>
    </p:spTree>
    <p:extLst>
      <p:ext uri="{BB962C8B-B14F-4D97-AF65-F5344CB8AC3E}">
        <p14:creationId xmlns:p14="http://schemas.microsoft.com/office/powerpoint/2010/main" val="820534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BD3DC291-CC6C-4777-A861-A188817E9221}" type="slidenum">
              <a:rPr lang="en-US" smtClean="0"/>
              <a:t>19</a:t>
            </a:fld>
            <a:endParaRPr lang="en-US" dirty="0"/>
          </a:p>
        </p:txBody>
      </p:sp>
    </p:spTree>
    <p:extLst>
      <p:ext uri="{BB962C8B-B14F-4D97-AF65-F5344CB8AC3E}">
        <p14:creationId xmlns:p14="http://schemas.microsoft.com/office/powerpoint/2010/main" val="3493932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3DC291-CC6C-4777-A861-A188817E9221}" type="slidenum">
              <a:rPr lang="en-US" smtClean="0"/>
              <a:t>20</a:t>
            </a:fld>
            <a:endParaRPr lang="en-US" dirty="0"/>
          </a:p>
        </p:txBody>
      </p:sp>
    </p:spTree>
    <p:extLst>
      <p:ext uri="{BB962C8B-B14F-4D97-AF65-F5344CB8AC3E}">
        <p14:creationId xmlns:p14="http://schemas.microsoft.com/office/powerpoint/2010/main" val="609645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800" dirty="0"/>
          </a:p>
        </p:txBody>
      </p:sp>
      <p:sp>
        <p:nvSpPr>
          <p:cNvPr id="4" name="Slide Number Placeholder 3"/>
          <p:cNvSpPr>
            <a:spLocks noGrp="1"/>
          </p:cNvSpPr>
          <p:nvPr>
            <p:ph type="sldNum" sz="quarter" idx="10"/>
          </p:nvPr>
        </p:nvSpPr>
        <p:spPr/>
        <p:txBody>
          <a:bodyPr/>
          <a:lstStyle/>
          <a:p>
            <a:fld id="{BD3DC291-CC6C-4777-A861-A188817E9221}" type="slidenum">
              <a:rPr lang="en-US" smtClean="0"/>
              <a:t>2</a:t>
            </a:fld>
            <a:endParaRPr lang="en-US" dirty="0"/>
          </a:p>
        </p:txBody>
      </p:sp>
    </p:spTree>
    <p:extLst>
      <p:ext uri="{BB962C8B-B14F-4D97-AF65-F5344CB8AC3E}">
        <p14:creationId xmlns:p14="http://schemas.microsoft.com/office/powerpoint/2010/main" val="82380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a:t>Open Data can be mashed up with private data to make service-based tools such as the Student Portal</a:t>
            </a:r>
          </a:p>
        </p:txBody>
      </p:sp>
      <p:sp>
        <p:nvSpPr>
          <p:cNvPr id="4" name="Slide Number Placeholder 3"/>
          <p:cNvSpPr>
            <a:spLocks noGrp="1"/>
          </p:cNvSpPr>
          <p:nvPr>
            <p:ph type="sldNum" sz="quarter" idx="10"/>
          </p:nvPr>
        </p:nvSpPr>
        <p:spPr/>
        <p:txBody>
          <a:bodyPr/>
          <a:lstStyle/>
          <a:p>
            <a:fld id="{BD3DC291-CC6C-4777-A861-A188817E9221}" type="slidenum">
              <a:rPr lang="en-US" smtClean="0"/>
              <a:t>21</a:t>
            </a:fld>
            <a:endParaRPr lang="en-US" dirty="0"/>
          </a:p>
        </p:txBody>
      </p:sp>
    </p:spTree>
    <p:extLst>
      <p:ext uri="{BB962C8B-B14F-4D97-AF65-F5344CB8AC3E}">
        <p14:creationId xmlns:p14="http://schemas.microsoft.com/office/powerpoint/2010/main" val="912348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3DC291-CC6C-4777-A861-A188817E9221}" type="slidenum">
              <a:rPr lang="en-US" smtClean="0"/>
              <a:t>22</a:t>
            </a:fld>
            <a:endParaRPr lang="en-US" dirty="0"/>
          </a:p>
        </p:txBody>
      </p:sp>
    </p:spTree>
    <p:extLst>
      <p:ext uri="{BB962C8B-B14F-4D97-AF65-F5344CB8AC3E}">
        <p14:creationId xmlns:p14="http://schemas.microsoft.com/office/powerpoint/2010/main" val="31415508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2528" indent="-312528">
              <a:buSzPct val="75000"/>
              <a:buFontTx/>
              <a:buChar char="•"/>
            </a:pPr>
            <a:r>
              <a:rPr lang="en-US" sz="1200" dirty="0"/>
              <a:t>Do the ETL work once, do it well.</a:t>
            </a:r>
          </a:p>
          <a:p>
            <a:pPr marL="312528" indent="-312528">
              <a:buSzPct val="75000"/>
              <a:buFontTx/>
              <a:buChar char="•"/>
            </a:pPr>
            <a:r>
              <a:rPr lang="en-US" sz="1200" dirty="0"/>
              <a:t>Reduce duplication of efforts.</a:t>
            </a:r>
          </a:p>
          <a:p>
            <a:pPr marL="312528" indent="-312528">
              <a:buSzPct val="75000"/>
              <a:buFontTx/>
              <a:buChar char="•"/>
            </a:pPr>
            <a:r>
              <a:rPr lang="en-US" sz="1200" dirty="0"/>
              <a:t>Cut down on costs because it comes in a ‘usable’ form.</a:t>
            </a:r>
          </a:p>
          <a:p>
            <a:pPr marL="312528" indent="-312528">
              <a:buSzPct val="75000"/>
              <a:buFontTx/>
              <a:buChar char="•"/>
            </a:pPr>
            <a:r>
              <a:rPr lang="en-US" sz="1200" dirty="0"/>
              <a:t>Referential links are moved around as URIs. (context)</a:t>
            </a:r>
          </a:p>
          <a:p>
            <a:pPr marL="312528" indent="-312528">
              <a:buSzPct val="75000"/>
              <a:buFontTx/>
              <a:buChar char="•"/>
            </a:pPr>
            <a:r>
              <a:rPr lang="en-US" sz="1200" dirty="0"/>
              <a:t>Access can be monitored and controlled.</a:t>
            </a:r>
          </a:p>
          <a:p>
            <a:endParaRPr lang="en-US" dirty="0"/>
          </a:p>
        </p:txBody>
      </p:sp>
      <p:sp>
        <p:nvSpPr>
          <p:cNvPr id="4" name="Slide Number Placeholder 3"/>
          <p:cNvSpPr>
            <a:spLocks noGrp="1"/>
          </p:cNvSpPr>
          <p:nvPr>
            <p:ph type="sldNum" sz="quarter" idx="10"/>
          </p:nvPr>
        </p:nvSpPr>
        <p:spPr/>
        <p:txBody>
          <a:bodyPr/>
          <a:lstStyle/>
          <a:p>
            <a:fld id="{BD3DC291-CC6C-4777-A861-A188817E9221}" type="slidenum">
              <a:rPr lang="en-US" smtClean="0"/>
              <a:t>24</a:t>
            </a:fld>
            <a:endParaRPr lang="en-US" dirty="0"/>
          </a:p>
        </p:txBody>
      </p:sp>
    </p:spTree>
    <p:extLst>
      <p:ext uri="{BB962C8B-B14F-4D97-AF65-F5344CB8AC3E}">
        <p14:creationId xmlns:p14="http://schemas.microsoft.com/office/powerpoint/2010/main" val="2539365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BD3DC291-CC6C-4777-A861-A188817E9221}" type="slidenum">
              <a:rPr lang="en-US" smtClean="0"/>
              <a:t>25</a:t>
            </a:fld>
            <a:endParaRPr lang="en-US" dirty="0"/>
          </a:p>
        </p:txBody>
      </p:sp>
    </p:spTree>
    <p:extLst>
      <p:ext uri="{BB962C8B-B14F-4D97-AF65-F5344CB8AC3E}">
        <p14:creationId xmlns:p14="http://schemas.microsoft.com/office/powerpoint/2010/main" val="1604538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fld id="{BD3DC291-CC6C-4777-A861-A188817E9221}" type="slidenum">
              <a:rPr lang="en-US" smtClean="0"/>
              <a:t>26</a:t>
            </a:fld>
            <a:endParaRPr lang="en-US" dirty="0"/>
          </a:p>
        </p:txBody>
      </p:sp>
    </p:spTree>
    <p:extLst>
      <p:ext uri="{BB962C8B-B14F-4D97-AF65-F5344CB8AC3E}">
        <p14:creationId xmlns:p14="http://schemas.microsoft.com/office/powerpoint/2010/main" val="793542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800" dirty="0"/>
          </a:p>
        </p:txBody>
      </p:sp>
      <p:sp>
        <p:nvSpPr>
          <p:cNvPr id="4" name="Slide Number Placeholder 3"/>
          <p:cNvSpPr>
            <a:spLocks noGrp="1"/>
          </p:cNvSpPr>
          <p:nvPr>
            <p:ph type="sldNum" sz="quarter" idx="10"/>
          </p:nvPr>
        </p:nvSpPr>
        <p:spPr/>
        <p:txBody>
          <a:bodyPr/>
          <a:lstStyle/>
          <a:p>
            <a:fld id="{BD3DC291-CC6C-4777-A861-A188817E9221}" type="slidenum">
              <a:rPr lang="en-US" smtClean="0"/>
              <a:t>27</a:t>
            </a:fld>
            <a:endParaRPr lang="en-US" dirty="0"/>
          </a:p>
        </p:txBody>
      </p:sp>
    </p:spTree>
    <p:extLst>
      <p:ext uri="{BB962C8B-B14F-4D97-AF65-F5344CB8AC3E}">
        <p14:creationId xmlns:p14="http://schemas.microsoft.com/office/powerpoint/2010/main" val="2496836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room of 51 staff and students came to watch the demos and talk about open data. </a:t>
            </a:r>
          </a:p>
          <a:p>
            <a:pPr marL="171450" indent="-171450">
              <a:buFont typeface="Arial" panose="020B0604020202020204" pitchFamily="34" charset="0"/>
              <a:buChar char="•"/>
            </a:pPr>
            <a:r>
              <a:rPr lang="en-US" dirty="0"/>
              <a:t>9 demos presented, 8 of which were student-created projects. </a:t>
            </a:r>
          </a:p>
          <a:p>
            <a:pPr marL="171450" indent="-171450">
              <a:buFont typeface="Arial" panose="020B0604020202020204" pitchFamily="34" charset="0"/>
              <a:buChar char="•"/>
            </a:pPr>
            <a:r>
              <a:rPr lang="en-US" dirty="0"/>
              <a:t>Connected ~14 new people to the Open Data mailing list &amp; ~8 new people to the SDN mailing list. * Significant VeloCity turnout: 2 demos were VeloCity coding weekend projects; ~10 members of VeloCity were in attendance; Expressed great interest to participate in "building apps fast" with University data. * Collaboration with the Computer Science Club: Approached by the CSC Librarian to plan a Coding Party to work on the Open Data API/SDN project(s). * Spreading the story: An Imprint author was in attendance and are meeting with Giles to write a story that will loop in the broader student body about student development. * We were able to connect like-minded students in a way that fostered creative, energetic discussion about what's next in student development at University of Waterloo.</a:t>
            </a:r>
            <a:endParaRPr lang="en-CA" dirty="0"/>
          </a:p>
        </p:txBody>
      </p:sp>
      <p:sp>
        <p:nvSpPr>
          <p:cNvPr id="4" name="Slide Number Placeholder 3"/>
          <p:cNvSpPr>
            <a:spLocks noGrp="1"/>
          </p:cNvSpPr>
          <p:nvPr>
            <p:ph type="sldNum" sz="quarter" idx="10"/>
          </p:nvPr>
        </p:nvSpPr>
        <p:spPr/>
        <p:txBody>
          <a:bodyPr/>
          <a:lstStyle/>
          <a:p>
            <a:fld id="{BD3DC291-CC6C-4777-A861-A188817E9221}" type="slidenum">
              <a:rPr lang="en-US" smtClean="0"/>
              <a:t>28</a:t>
            </a:fld>
            <a:endParaRPr lang="en-US" dirty="0"/>
          </a:p>
        </p:txBody>
      </p:sp>
    </p:spTree>
    <p:extLst>
      <p:ext uri="{BB962C8B-B14F-4D97-AF65-F5344CB8AC3E}">
        <p14:creationId xmlns:p14="http://schemas.microsoft.com/office/powerpoint/2010/main" val="5362410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http://lists.uwaterloo.ca/pipermail/opendata/2011-October/000080.html</a:t>
            </a:r>
          </a:p>
        </p:txBody>
      </p:sp>
      <p:sp>
        <p:nvSpPr>
          <p:cNvPr id="4" name="Slide Number Placeholder 3"/>
          <p:cNvSpPr>
            <a:spLocks noGrp="1"/>
          </p:cNvSpPr>
          <p:nvPr>
            <p:ph type="sldNum" sz="quarter" idx="10"/>
          </p:nvPr>
        </p:nvSpPr>
        <p:spPr/>
        <p:txBody>
          <a:bodyPr/>
          <a:lstStyle/>
          <a:p>
            <a:fld id="{BD3DC291-CC6C-4777-A861-A188817E9221}" type="slidenum">
              <a:rPr lang="en-US" smtClean="0"/>
              <a:t>29</a:t>
            </a:fld>
            <a:endParaRPr lang="en-US" dirty="0"/>
          </a:p>
        </p:txBody>
      </p:sp>
    </p:spTree>
    <p:extLst>
      <p:ext uri="{BB962C8B-B14F-4D97-AF65-F5344CB8AC3E}">
        <p14:creationId xmlns:p14="http://schemas.microsoft.com/office/powerpoint/2010/main" val="37488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BD3DC291-CC6C-4777-A861-A188817E9221}" type="slidenum">
              <a:rPr lang="en-US" smtClean="0"/>
              <a:t>30</a:t>
            </a:fld>
            <a:endParaRPr lang="en-US" dirty="0"/>
          </a:p>
        </p:txBody>
      </p:sp>
    </p:spTree>
    <p:extLst>
      <p:ext uri="{BB962C8B-B14F-4D97-AF65-F5344CB8AC3E}">
        <p14:creationId xmlns:p14="http://schemas.microsoft.com/office/powerpoint/2010/main" val="3549879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3DC291-CC6C-4777-A861-A188817E9221}" type="slidenum">
              <a:rPr lang="en-US" smtClean="0"/>
              <a:t>31</a:t>
            </a:fld>
            <a:endParaRPr lang="en-US" dirty="0"/>
          </a:p>
        </p:txBody>
      </p:sp>
    </p:spTree>
    <p:extLst>
      <p:ext uri="{BB962C8B-B14F-4D97-AF65-F5344CB8AC3E}">
        <p14:creationId xmlns:p14="http://schemas.microsoft.com/office/powerpoint/2010/main" val="4179938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800" dirty="0"/>
          </a:p>
        </p:txBody>
      </p:sp>
      <p:sp>
        <p:nvSpPr>
          <p:cNvPr id="4" name="Slide Number Placeholder 3"/>
          <p:cNvSpPr>
            <a:spLocks noGrp="1"/>
          </p:cNvSpPr>
          <p:nvPr>
            <p:ph type="sldNum" sz="quarter" idx="10"/>
          </p:nvPr>
        </p:nvSpPr>
        <p:spPr/>
        <p:txBody>
          <a:bodyPr/>
          <a:lstStyle/>
          <a:p>
            <a:fld id="{BD3DC291-CC6C-4777-A861-A188817E9221}" type="slidenum">
              <a:rPr lang="en-US" smtClean="0"/>
              <a:t>3</a:t>
            </a:fld>
            <a:endParaRPr lang="en-US" dirty="0"/>
          </a:p>
        </p:txBody>
      </p:sp>
    </p:spTree>
    <p:extLst>
      <p:ext uri="{BB962C8B-B14F-4D97-AF65-F5344CB8AC3E}">
        <p14:creationId xmlns:p14="http://schemas.microsoft.com/office/powerpoint/2010/main" val="4063042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BD3DC291-CC6C-4777-A861-A188817E9221}" type="slidenum">
              <a:rPr lang="en-US" smtClean="0"/>
              <a:t>32</a:t>
            </a:fld>
            <a:endParaRPr lang="en-US" dirty="0"/>
          </a:p>
        </p:txBody>
      </p:sp>
    </p:spTree>
    <p:extLst>
      <p:ext uri="{BB962C8B-B14F-4D97-AF65-F5344CB8AC3E}">
        <p14:creationId xmlns:p14="http://schemas.microsoft.com/office/powerpoint/2010/main" val="1202114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BD3DC291-CC6C-4777-A861-A188817E9221}" type="slidenum">
              <a:rPr lang="en-US" smtClean="0"/>
              <a:t>33</a:t>
            </a:fld>
            <a:endParaRPr lang="en-US" dirty="0"/>
          </a:p>
        </p:txBody>
      </p:sp>
    </p:spTree>
    <p:extLst>
      <p:ext uri="{BB962C8B-B14F-4D97-AF65-F5344CB8AC3E}">
        <p14:creationId xmlns:p14="http://schemas.microsoft.com/office/powerpoint/2010/main" val="2129605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D3DC291-CC6C-4777-A861-A188817E9221}" type="slidenum">
              <a:rPr lang="en-US" smtClean="0"/>
              <a:t>35</a:t>
            </a:fld>
            <a:endParaRPr lang="en-US" dirty="0"/>
          </a:p>
        </p:txBody>
      </p:sp>
    </p:spTree>
    <p:extLst>
      <p:ext uri="{BB962C8B-B14F-4D97-AF65-F5344CB8AC3E}">
        <p14:creationId xmlns:p14="http://schemas.microsoft.com/office/powerpoint/2010/main" val="8773409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3DC291-CC6C-4777-A861-A188817E9221}" type="slidenum">
              <a:rPr lang="en-US" smtClean="0"/>
              <a:t>36</a:t>
            </a:fld>
            <a:endParaRPr lang="en-US"/>
          </a:p>
        </p:txBody>
      </p:sp>
    </p:spTree>
    <p:extLst>
      <p:ext uri="{BB962C8B-B14F-4D97-AF65-F5344CB8AC3E}">
        <p14:creationId xmlns:p14="http://schemas.microsoft.com/office/powerpoint/2010/main" val="1868996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fld id="{BD3DC291-CC6C-4777-A861-A188817E9221}" type="slidenum">
              <a:rPr lang="en-US" smtClean="0"/>
              <a:t>37</a:t>
            </a:fld>
            <a:endParaRPr lang="en-US"/>
          </a:p>
        </p:txBody>
      </p:sp>
    </p:spTree>
    <p:extLst>
      <p:ext uri="{BB962C8B-B14F-4D97-AF65-F5344CB8AC3E}">
        <p14:creationId xmlns:p14="http://schemas.microsoft.com/office/powerpoint/2010/main" val="30908824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t>Locations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t>https://uwaterloo.ca/food-services/content/revelation-ron-eydt-village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a:t>https://uwaterloo.ca/food-services/node/143/edit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a:t>https://uwaterloo.ca/food-services/locations-and-hours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a:t>https://api.uwaterloo.ca/v2/foodservices/locations.json?key=dem0hash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a:t>https://github.com/uWaterloo/api-documentation/blob/master/v2/foodservices/locations.md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a:t>http://env-apps.uwaterloo.ca/campus-map-demo/leaflet.html# | POI | Places | Food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a:t>https://uwportal.uwaterloo.ca/Index#/Home/FoodServices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a:t>Menu</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a:t>Input Data: https://uwaterloo.ca/food-services/weekly-menu</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a:t>Serve Data: http://api.uwaterloo.ca/v2/foodservices/menu.json?key=dem0hash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a:t>Document Serving of Data: https://github.com/uWaterloo/api-documentation/blob/master/v2/foodservices/menu.md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baseline="0" dirty="0"/>
          </a:p>
        </p:txBody>
      </p:sp>
      <p:sp>
        <p:nvSpPr>
          <p:cNvPr id="4" name="Slide Number Placeholder 3"/>
          <p:cNvSpPr>
            <a:spLocks noGrp="1"/>
          </p:cNvSpPr>
          <p:nvPr>
            <p:ph type="sldNum" sz="quarter" idx="10"/>
          </p:nvPr>
        </p:nvSpPr>
        <p:spPr/>
        <p:txBody>
          <a:bodyPr/>
          <a:lstStyle/>
          <a:p>
            <a:fld id="{BD3DC291-CC6C-4777-A861-A188817E9221}" type="slidenum">
              <a:rPr lang="en-US" smtClean="0"/>
              <a:t>38</a:t>
            </a:fld>
            <a:endParaRPr lang="en-US" dirty="0"/>
          </a:p>
        </p:txBody>
      </p:sp>
    </p:spTree>
    <p:extLst>
      <p:ext uri="{BB962C8B-B14F-4D97-AF65-F5344CB8AC3E}">
        <p14:creationId xmlns:p14="http://schemas.microsoft.com/office/powerpoint/2010/main" val="4009240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baseline="0" dirty="0"/>
          </a:p>
        </p:txBody>
      </p:sp>
      <p:sp>
        <p:nvSpPr>
          <p:cNvPr id="4" name="Slide Number Placeholder 3"/>
          <p:cNvSpPr>
            <a:spLocks noGrp="1"/>
          </p:cNvSpPr>
          <p:nvPr>
            <p:ph type="sldNum" sz="quarter" idx="10"/>
          </p:nvPr>
        </p:nvSpPr>
        <p:spPr/>
        <p:txBody>
          <a:bodyPr/>
          <a:lstStyle/>
          <a:p>
            <a:fld id="{BD3DC291-CC6C-4777-A861-A188817E9221}" type="slidenum">
              <a:rPr lang="en-US" smtClean="0"/>
              <a:t>39</a:t>
            </a:fld>
            <a:endParaRPr lang="en-US" dirty="0"/>
          </a:p>
        </p:txBody>
      </p:sp>
    </p:spTree>
    <p:extLst>
      <p:ext uri="{BB962C8B-B14F-4D97-AF65-F5344CB8AC3E}">
        <p14:creationId xmlns:p14="http://schemas.microsoft.com/office/powerpoint/2010/main" val="38381212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baseline="0" dirty="0"/>
          </a:p>
        </p:txBody>
      </p:sp>
      <p:sp>
        <p:nvSpPr>
          <p:cNvPr id="4" name="Slide Number Placeholder 3"/>
          <p:cNvSpPr>
            <a:spLocks noGrp="1"/>
          </p:cNvSpPr>
          <p:nvPr>
            <p:ph type="sldNum" sz="quarter" idx="10"/>
          </p:nvPr>
        </p:nvSpPr>
        <p:spPr/>
        <p:txBody>
          <a:bodyPr/>
          <a:lstStyle/>
          <a:p>
            <a:fld id="{BD3DC291-CC6C-4777-A861-A188817E9221}" type="slidenum">
              <a:rPr lang="en-US" smtClean="0"/>
              <a:t>40</a:t>
            </a:fld>
            <a:endParaRPr lang="en-US" dirty="0"/>
          </a:p>
        </p:txBody>
      </p:sp>
    </p:spTree>
    <p:extLst>
      <p:ext uri="{BB962C8B-B14F-4D97-AF65-F5344CB8AC3E}">
        <p14:creationId xmlns:p14="http://schemas.microsoft.com/office/powerpoint/2010/main" val="2467413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t>http://watpark.ca/home/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a:t>http://api.uwaterloo.ca/public/v1/?service=watpark&amp;key=dem0hash</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a:t>http://api.uwaterloo.ca/docs/v1/#!/watpark</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a:t>http://env-apps.uwaterloo.ca/campus-map-demo/leaflet.html# | click on Parking | Visitor Parking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a:t>E.g. http://i.imgur.com/b7pEvnX.png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a:t>https://uwportal.uwaterloo.ca/Index#/Home/Parking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baseline="0" dirty="0"/>
          </a:p>
        </p:txBody>
      </p:sp>
      <p:sp>
        <p:nvSpPr>
          <p:cNvPr id="4" name="Slide Number Placeholder 3"/>
          <p:cNvSpPr>
            <a:spLocks noGrp="1"/>
          </p:cNvSpPr>
          <p:nvPr>
            <p:ph type="sldNum" sz="quarter" idx="10"/>
          </p:nvPr>
        </p:nvSpPr>
        <p:spPr/>
        <p:txBody>
          <a:bodyPr/>
          <a:lstStyle/>
          <a:p>
            <a:fld id="{BD3DC291-CC6C-4777-A861-A188817E9221}" type="slidenum">
              <a:rPr lang="en-US" smtClean="0"/>
              <a:t>41</a:t>
            </a:fld>
            <a:endParaRPr lang="en-US" dirty="0"/>
          </a:p>
        </p:txBody>
      </p:sp>
    </p:spTree>
    <p:extLst>
      <p:ext uri="{BB962C8B-B14F-4D97-AF65-F5344CB8AC3E}">
        <p14:creationId xmlns:p14="http://schemas.microsoft.com/office/powerpoint/2010/main" val="37397093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a:t>https://github.com/uWaterloo/Datasets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a:t>https://github.com/uWaterloo/Datasets/tree/master/Salaries</a:t>
            </a:r>
          </a:p>
        </p:txBody>
      </p:sp>
      <p:sp>
        <p:nvSpPr>
          <p:cNvPr id="4" name="Slide Number Placeholder 3"/>
          <p:cNvSpPr>
            <a:spLocks noGrp="1"/>
          </p:cNvSpPr>
          <p:nvPr>
            <p:ph type="sldNum" sz="quarter" idx="10"/>
          </p:nvPr>
        </p:nvSpPr>
        <p:spPr/>
        <p:txBody>
          <a:bodyPr/>
          <a:lstStyle/>
          <a:p>
            <a:fld id="{BD3DC291-CC6C-4777-A861-A188817E9221}" type="slidenum">
              <a:rPr lang="en-US" smtClean="0"/>
              <a:t>42</a:t>
            </a:fld>
            <a:endParaRPr lang="en-US" dirty="0"/>
          </a:p>
        </p:txBody>
      </p:sp>
    </p:spTree>
    <p:extLst>
      <p:ext uri="{BB962C8B-B14F-4D97-AF65-F5344CB8AC3E}">
        <p14:creationId xmlns:p14="http://schemas.microsoft.com/office/powerpoint/2010/main" val="236803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3DC291-CC6C-4777-A861-A188817E9221}" type="slidenum">
              <a:rPr lang="en-US" smtClean="0"/>
              <a:t>4</a:t>
            </a:fld>
            <a:endParaRPr lang="en-US" dirty="0"/>
          </a:p>
        </p:txBody>
      </p:sp>
    </p:spTree>
    <p:extLst>
      <p:ext uri="{BB962C8B-B14F-4D97-AF65-F5344CB8AC3E}">
        <p14:creationId xmlns:p14="http://schemas.microsoft.com/office/powerpoint/2010/main" val="10867095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baseline="0" dirty="0"/>
          </a:p>
        </p:txBody>
      </p:sp>
      <p:sp>
        <p:nvSpPr>
          <p:cNvPr id="4" name="Slide Number Placeholder 3"/>
          <p:cNvSpPr>
            <a:spLocks noGrp="1"/>
          </p:cNvSpPr>
          <p:nvPr>
            <p:ph type="sldNum" sz="quarter" idx="10"/>
          </p:nvPr>
        </p:nvSpPr>
        <p:spPr/>
        <p:txBody>
          <a:bodyPr/>
          <a:lstStyle/>
          <a:p>
            <a:fld id="{BD3DC291-CC6C-4777-A861-A188817E9221}" type="slidenum">
              <a:rPr lang="en-US" smtClean="0"/>
              <a:t>43</a:t>
            </a:fld>
            <a:endParaRPr lang="en-US" dirty="0"/>
          </a:p>
        </p:txBody>
      </p:sp>
    </p:spTree>
    <p:extLst>
      <p:ext uri="{BB962C8B-B14F-4D97-AF65-F5344CB8AC3E}">
        <p14:creationId xmlns:p14="http://schemas.microsoft.com/office/powerpoint/2010/main" val="17358220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fld id="{BD3DC291-CC6C-4777-A861-A188817E9221}" type="slidenum">
              <a:rPr lang="en-US" smtClean="0"/>
              <a:t>44</a:t>
            </a:fld>
            <a:endParaRPr lang="en-US"/>
          </a:p>
        </p:txBody>
      </p:sp>
    </p:spTree>
    <p:extLst>
      <p:ext uri="{BB962C8B-B14F-4D97-AF65-F5344CB8AC3E}">
        <p14:creationId xmlns:p14="http://schemas.microsoft.com/office/powerpoint/2010/main" val="31558607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fld id="{BD3DC291-CC6C-4777-A861-A188817E9221}" type="slidenum">
              <a:rPr lang="en-US" smtClean="0"/>
              <a:t>45</a:t>
            </a:fld>
            <a:endParaRPr lang="en-US"/>
          </a:p>
        </p:txBody>
      </p:sp>
    </p:spTree>
    <p:extLst>
      <p:ext uri="{BB962C8B-B14F-4D97-AF65-F5344CB8AC3E}">
        <p14:creationId xmlns:p14="http://schemas.microsoft.com/office/powerpoint/2010/main" val="19688923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smtClean="0"/>
              <a:t>News/Events/Blogs</a:t>
            </a:r>
            <a:endParaRPr lang="en-US" baseline="0" dirty="0"/>
          </a:p>
        </p:txBody>
      </p:sp>
      <p:sp>
        <p:nvSpPr>
          <p:cNvPr id="4" name="Slide Number Placeholder 3"/>
          <p:cNvSpPr>
            <a:spLocks noGrp="1"/>
          </p:cNvSpPr>
          <p:nvPr>
            <p:ph type="sldNum" sz="quarter" idx="10"/>
          </p:nvPr>
        </p:nvSpPr>
        <p:spPr/>
        <p:txBody>
          <a:bodyPr/>
          <a:lstStyle/>
          <a:p>
            <a:fld id="{BD3DC291-CC6C-4777-A861-A188817E9221}" type="slidenum">
              <a:rPr lang="en-US" smtClean="0"/>
              <a:t>46</a:t>
            </a:fld>
            <a:endParaRPr lang="en-US"/>
          </a:p>
        </p:txBody>
      </p:sp>
    </p:spTree>
    <p:extLst>
      <p:ext uri="{BB962C8B-B14F-4D97-AF65-F5344CB8AC3E}">
        <p14:creationId xmlns:p14="http://schemas.microsoft.com/office/powerpoint/2010/main" val="12587536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828015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562635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346069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3DC291-CC6C-4777-A861-A188817E9221}" type="slidenum">
              <a:rPr lang="en-US" smtClean="0"/>
              <a:t>51</a:t>
            </a:fld>
            <a:endParaRPr lang="en-US"/>
          </a:p>
        </p:txBody>
      </p:sp>
    </p:spTree>
    <p:extLst>
      <p:ext uri="{BB962C8B-B14F-4D97-AF65-F5344CB8AC3E}">
        <p14:creationId xmlns:p14="http://schemas.microsoft.com/office/powerpoint/2010/main" val="11831254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3DC291-CC6C-4777-A861-A188817E9221}" type="slidenum">
              <a:rPr lang="en-US" smtClean="0"/>
              <a:t>52</a:t>
            </a:fld>
            <a:endParaRPr lang="en-US"/>
          </a:p>
        </p:txBody>
      </p:sp>
    </p:spTree>
    <p:extLst>
      <p:ext uri="{BB962C8B-B14F-4D97-AF65-F5344CB8AC3E}">
        <p14:creationId xmlns:p14="http://schemas.microsoft.com/office/powerpoint/2010/main" val="570870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3DC291-CC6C-4777-A861-A188817E9221}" type="slidenum">
              <a:rPr lang="en-US" smtClean="0"/>
              <a:t>54</a:t>
            </a:fld>
            <a:endParaRPr lang="en-US" dirty="0"/>
          </a:p>
        </p:txBody>
      </p:sp>
    </p:spTree>
    <p:extLst>
      <p:ext uri="{BB962C8B-B14F-4D97-AF65-F5344CB8AC3E}">
        <p14:creationId xmlns:p14="http://schemas.microsoft.com/office/powerpoint/2010/main" val="1931744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3DC291-CC6C-4777-A861-A188817E9221}" type="slidenum">
              <a:rPr lang="en-US" smtClean="0"/>
              <a:t>5</a:t>
            </a:fld>
            <a:endParaRPr lang="en-US" dirty="0"/>
          </a:p>
        </p:txBody>
      </p:sp>
    </p:spTree>
    <p:extLst>
      <p:ext uri="{BB962C8B-B14F-4D97-AF65-F5344CB8AC3E}">
        <p14:creationId xmlns:p14="http://schemas.microsoft.com/office/powerpoint/2010/main" val="29423577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baseline="0" dirty="0"/>
              <a:t>Events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a:t>Create Content: https://uwaterloo.ca/canary/node/add/uw-event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a:t>Publish to Endpoint: https://uwaterloo.ca/canary/api/v1/events/all_events.json?api-key=96ab9383e6ad48c23aa1504dc9cc5c52</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a:t>Proxy via a consistent endpoint (aggregated): http://api.uwaterloo.ca/v2/events.json?key=dem0hash</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a:t>https://uwportal.uwaterloo.ca/Index#/Home/News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aseline="0" dirty="0"/>
              <a:t>Syndication on other Drupal Sites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baseline="0" dirty="0"/>
          </a:p>
        </p:txBody>
      </p:sp>
      <p:sp>
        <p:nvSpPr>
          <p:cNvPr id="4" name="Slide Number Placeholder 3"/>
          <p:cNvSpPr>
            <a:spLocks noGrp="1"/>
          </p:cNvSpPr>
          <p:nvPr>
            <p:ph type="sldNum" sz="quarter" idx="10"/>
          </p:nvPr>
        </p:nvSpPr>
        <p:spPr/>
        <p:txBody>
          <a:bodyPr/>
          <a:lstStyle/>
          <a:p>
            <a:fld id="{BD3DC291-CC6C-4777-A861-A188817E9221}" type="slidenum">
              <a:rPr lang="en-US" smtClean="0"/>
              <a:t>59</a:t>
            </a:fld>
            <a:endParaRPr lang="en-US" dirty="0"/>
          </a:p>
        </p:txBody>
      </p:sp>
    </p:spTree>
    <p:extLst>
      <p:ext uri="{BB962C8B-B14F-4D97-AF65-F5344CB8AC3E}">
        <p14:creationId xmlns:p14="http://schemas.microsoft.com/office/powerpoint/2010/main" val="28399861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fld id="{BD3DC291-CC6C-4777-A861-A188817E9221}" type="slidenum">
              <a:rPr lang="en-US" smtClean="0"/>
              <a:t>60</a:t>
            </a:fld>
            <a:endParaRPr lang="en-US" dirty="0"/>
          </a:p>
        </p:txBody>
      </p:sp>
    </p:spTree>
    <p:extLst>
      <p:ext uri="{BB962C8B-B14F-4D97-AF65-F5344CB8AC3E}">
        <p14:creationId xmlns:p14="http://schemas.microsoft.com/office/powerpoint/2010/main" val="16390326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Aggregators are force multipliers because they are a form of 5 star data</a:t>
            </a:r>
          </a:p>
        </p:txBody>
      </p:sp>
      <p:sp>
        <p:nvSpPr>
          <p:cNvPr id="4" name="Slide Number Placeholder 3"/>
          <p:cNvSpPr>
            <a:spLocks noGrp="1"/>
          </p:cNvSpPr>
          <p:nvPr>
            <p:ph type="sldNum" sz="quarter" idx="10"/>
          </p:nvPr>
        </p:nvSpPr>
        <p:spPr/>
        <p:txBody>
          <a:bodyPr/>
          <a:lstStyle/>
          <a:p>
            <a:fld id="{BD3DC291-CC6C-4777-A861-A188817E9221}" type="slidenum">
              <a:rPr lang="en-US" smtClean="0"/>
              <a:t>61</a:t>
            </a:fld>
            <a:endParaRPr lang="en-US"/>
          </a:p>
        </p:txBody>
      </p:sp>
    </p:spTree>
    <p:extLst>
      <p:ext uri="{BB962C8B-B14F-4D97-AF65-F5344CB8AC3E}">
        <p14:creationId xmlns:p14="http://schemas.microsoft.com/office/powerpoint/2010/main" val="1983956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Seeded:</a:t>
            </a:r>
          </a:p>
          <a:p>
            <a:r>
              <a:rPr lang="en-CA" dirty="0"/>
              <a:t>Buy vs. Build?</a:t>
            </a:r>
          </a:p>
          <a:p>
            <a:r>
              <a:rPr lang="en-CA" dirty="0"/>
              <a:t>How to build today?</a:t>
            </a:r>
          </a:p>
          <a:p>
            <a:pPr lvl="1"/>
            <a:r>
              <a:rPr lang="en-CA" dirty="0"/>
              <a:t>Start with Open Data to get started.</a:t>
            </a:r>
          </a:p>
          <a:p>
            <a:pPr lvl="1"/>
            <a:r>
              <a:rPr lang="en-CA" dirty="0"/>
              <a:t>Lean on IPC </a:t>
            </a:r>
            <a:r>
              <a:rPr lang="en-CA" dirty="0" err="1"/>
              <a:t>AbD</a:t>
            </a:r>
            <a:r>
              <a:rPr lang="en-CA" dirty="0"/>
              <a:t>.</a:t>
            </a:r>
          </a:p>
          <a:p>
            <a:pPr lvl="1"/>
            <a:r>
              <a:rPr lang="en-CA" dirty="0"/>
              <a:t>Stick with </a:t>
            </a:r>
            <a:r>
              <a:rPr lang="en-CA" dirty="0" err="1"/>
              <a:t>microframeworks</a:t>
            </a:r>
            <a:r>
              <a:rPr lang="en-CA" dirty="0"/>
              <a:t>, build light and build quick.  Fail early and learn often.</a:t>
            </a:r>
          </a:p>
          <a:p>
            <a:r>
              <a:rPr lang="en-CA" dirty="0"/>
              <a:t>Documentation -&gt; </a:t>
            </a:r>
          </a:p>
          <a:p>
            <a:pPr lvl="1"/>
            <a:r>
              <a:rPr lang="en-CA" dirty="0"/>
              <a:t>RAML and Swagger, etc.</a:t>
            </a:r>
          </a:p>
          <a:p>
            <a:r>
              <a:rPr lang="en-CA" dirty="0"/>
              <a:t>ERP culture clash</a:t>
            </a:r>
          </a:p>
          <a:p>
            <a:pPr lvl="1"/>
            <a:r>
              <a:rPr lang="en-CA" dirty="0"/>
              <a:t>Data Governance…</a:t>
            </a:r>
          </a:p>
          <a:p>
            <a:endParaRPr lang="en-CA" dirty="0"/>
          </a:p>
          <a:p>
            <a:endParaRPr lang="en-US" dirty="0"/>
          </a:p>
        </p:txBody>
      </p:sp>
      <p:sp>
        <p:nvSpPr>
          <p:cNvPr id="4" name="Slide Number Placeholder 3"/>
          <p:cNvSpPr>
            <a:spLocks noGrp="1"/>
          </p:cNvSpPr>
          <p:nvPr>
            <p:ph type="sldNum" sz="quarter" idx="10"/>
          </p:nvPr>
        </p:nvSpPr>
        <p:spPr/>
        <p:txBody>
          <a:bodyPr/>
          <a:lstStyle/>
          <a:p>
            <a:fld id="{BD3DC291-CC6C-4777-A861-A188817E9221}" type="slidenum">
              <a:rPr lang="en-US" smtClean="0"/>
              <a:t>62</a:t>
            </a:fld>
            <a:endParaRPr lang="en-US" dirty="0"/>
          </a:p>
        </p:txBody>
      </p:sp>
    </p:spTree>
    <p:extLst>
      <p:ext uri="{BB962C8B-B14F-4D97-AF65-F5344CB8AC3E}">
        <p14:creationId xmlns:p14="http://schemas.microsoft.com/office/powerpoint/2010/main" val="1667983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fld id="{BD3DC291-CC6C-4777-A861-A188817E9221}" type="slidenum">
              <a:rPr lang="en-US" smtClean="0"/>
              <a:t>6</a:t>
            </a:fld>
            <a:endParaRPr lang="en-US" dirty="0"/>
          </a:p>
        </p:txBody>
      </p:sp>
    </p:spTree>
    <p:extLst>
      <p:ext uri="{BB962C8B-B14F-4D97-AF65-F5344CB8AC3E}">
        <p14:creationId xmlns:p14="http://schemas.microsoft.com/office/powerpoint/2010/main" val="2332957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3DC291-CC6C-4777-A861-A188817E9221}" type="slidenum">
              <a:rPr lang="en-US" smtClean="0"/>
              <a:t>7</a:t>
            </a:fld>
            <a:endParaRPr lang="en-US" dirty="0"/>
          </a:p>
        </p:txBody>
      </p:sp>
    </p:spTree>
    <p:extLst>
      <p:ext uri="{BB962C8B-B14F-4D97-AF65-F5344CB8AC3E}">
        <p14:creationId xmlns:p14="http://schemas.microsoft.com/office/powerpoint/2010/main" val="3043599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3DC291-CC6C-4777-A861-A188817E9221}" type="slidenum">
              <a:rPr lang="en-US" smtClean="0"/>
              <a:t>8</a:t>
            </a:fld>
            <a:endParaRPr lang="en-US" dirty="0"/>
          </a:p>
        </p:txBody>
      </p:sp>
    </p:spTree>
    <p:extLst>
      <p:ext uri="{BB962C8B-B14F-4D97-AF65-F5344CB8AC3E}">
        <p14:creationId xmlns:p14="http://schemas.microsoft.com/office/powerpoint/2010/main" val="1761188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3DC291-CC6C-4777-A861-A188817E9221}" type="slidenum">
              <a:rPr lang="en-US" smtClean="0"/>
              <a:t>9</a:t>
            </a:fld>
            <a:endParaRPr lang="en-US" dirty="0"/>
          </a:p>
        </p:txBody>
      </p:sp>
    </p:spTree>
    <p:extLst>
      <p:ext uri="{BB962C8B-B14F-4D97-AF65-F5344CB8AC3E}">
        <p14:creationId xmlns:p14="http://schemas.microsoft.com/office/powerpoint/2010/main" val="1817805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8" name="Title 1"/>
          <p:cNvSpPr>
            <a:spLocks noGrp="1"/>
          </p:cNvSpPr>
          <p:nvPr>
            <p:ph type="title"/>
          </p:nvPr>
        </p:nvSpPr>
        <p:spPr>
          <a:xfrm>
            <a:off x="1115283" y="1366174"/>
            <a:ext cx="9870525" cy="1362075"/>
          </a:xfrm>
        </p:spPr>
        <p:txBody>
          <a:bodyPr>
            <a:noAutofit/>
          </a:bodyPr>
          <a:lstStyle>
            <a:lvl1pPr algn="ctr">
              <a:defRPr sz="4800"/>
            </a:lvl1pPr>
          </a:lstStyle>
          <a:p>
            <a:r>
              <a:rPr lang="en-US"/>
              <a:t>Click to edit Master title style</a:t>
            </a:r>
            <a:endParaRPr lang="en-US" dirty="0"/>
          </a:p>
        </p:txBody>
      </p:sp>
      <p:sp>
        <p:nvSpPr>
          <p:cNvPr id="9" name="Text Placeholder 2"/>
          <p:cNvSpPr>
            <a:spLocks noGrp="1"/>
          </p:cNvSpPr>
          <p:nvPr>
            <p:ph type="body" idx="1"/>
          </p:nvPr>
        </p:nvSpPr>
        <p:spPr>
          <a:xfrm>
            <a:off x="1540263" y="2966002"/>
            <a:ext cx="9129339" cy="584199"/>
          </a:xfrm>
        </p:spPr>
        <p:txBody>
          <a:bodyPr/>
          <a:lstStyle>
            <a:lvl1pPr marL="0" indent="0" algn="ctr">
              <a:buNone/>
              <a:defRPr>
                <a:latin typeface="Times New Roman"/>
                <a:cs typeface="Times New Roman"/>
              </a:defRPr>
            </a:lvl1pPr>
          </a:lstStyle>
          <a:p>
            <a:pPr lvl="0"/>
            <a:r>
              <a:rPr lang="en-US"/>
              <a:t>Click to edit Master text styles</a:t>
            </a:r>
          </a:p>
        </p:txBody>
      </p:sp>
      <p:sp>
        <p:nvSpPr>
          <p:cNvPr id="7" name="Rectangle 6"/>
          <p:cNvSpPr/>
          <p:nvPr userDrawn="1"/>
        </p:nvSpPr>
        <p:spPr>
          <a:xfrm>
            <a:off x="910168" y="6056869"/>
            <a:ext cx="431868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ITANA </a:t>
            </a:r>
            <a:r>
              <a:rPr lang="en-US" dirty="0" smtClean="0">
                <a:latin typeface="Arial" panose="020B0604020202020204" pitchFamily="34" charset="0"/>
                <a:cs typeface="Arial" panose="020B0604020202020204" pitchFamily="34" charset="0"/>
              </a:rPr>
              <a:t>API / </a:t>
            </a:r>
            <a:r>
              <a:rPr lang="en-US" dirty="0">
                <a:latin typeface="Arial" panose="020B0604020202020204" pitchFamily="34" charset="0"/>
                <a:cs typeface="Arial" panose="020B0604020202020204" pitchFamily="34" charset="0"/>
              </a:rPr>
              <a:t>Governance Working Group</a:t>
            </a:r>
          </a:p>
        </p:txBody>
      </p:sp>
    </p:spTree>
    <p:extLst>
      <p:ext uri="{BB962C8B-B14F-4D97-AF65-F5344CB8AC3E}">
        <p14:creationId xmlns:p14="http://schemas.microsoft.com/office/powerpoint/2010/main" val="32388104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87339"/>
            <a:ext cx="10972800" cy="1143000"/>
          </a:xfrm>
        </p:spPr>
        <p:txBody>
          <a:bodyPr anchor="t">
            <a:noAutofit/>
          </a:bodyPr>
          <a:lstStyle>
            <a:lvl1pPr>
              <a:defRPr sz="3600" cap="all">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09600" y="1542815"/>
            <a:ext cx="10972800" cy="3969927"/>
          </a:xfrm>
        </p:spPr>
        <p:txBody>
          <a:bodyPr/>
          <a:lstStyle>
            <a:lvl1pPr>
              <a:defRPr spc="133">
                <a:solidFill>
                  <a:srgbClr val="000000"/>
                </a:solidFill>
              </a:defRPr>
            </a:lvl1pPr>
            <a:lvl2pPr>
              <a:defRPr spc="133">
                <a:solidFill>
                  <a:srgbClr val="000000"/>
                </a:solidFill>
              </a:defRPr>
            </a:lvl2pPr>
            <a:lvl3pPr>
              <a:defRPr spc="133">
                <a:solidFill>
                  <a:srgbClr val="000000"/>
                </a:solidFill>
              </a:defRPr>
            </a:lvl3pPr>
            <a:lvl4pPr>
              <a:defRPr spc="133">
                <a:solidFill>
                  <a:srgbClr val="000000"/>
                </a:solidFill>
              </a:defRPr>
            </a:lvl4pPr>
            <a:lvl5pPr>
              <a:defRPr spc="133">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910168" y="6056869"/>
            <a:ext cx="431868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ITANA </a:t>
            </a:r>
            <a:r>
              <a:rPr lang="en-US" dirty="0" smtClean="0">
                <a:latin typeface="Arial" panose="020B0604020202020204" pitchFamily="34" charset="0"/>
                <a:cs typeface="Arial" panose="020B0604020202020204" pitchFamily="34" charset="0"/>
              </a:rPr>
              <a:t>API / </a:t>
            </a:r>
            <a:r>
              <a:rPr lang="en-US" dirty="0">
                <a:latin typeface="Arial" panose="020B0604020202020204" pitchFamily="34" charset="0"/>
                <a:cs typeface="Arial" panose="020B0604020202020204" pitchFamily="34" charset="0"/>
              </a:rPr>
              <a:t>Governance Working Group</a:t>
            </a:r>
          </a:p>
        </p:txBody>
      </p:sp>
    </p:spTree>
    <p:extLst>
      <p:ext uri="{BB962C8B-B14F-4D97-AF65-F5344CB8AC3E}">
        <p14:creationId xmlns:p14="http://schemas.microsoft.com/office/powerpoint/2010/main" val="386363443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2"/>
            <a:ext cx="5384800" cy="3856095"/>
          </a:xfrm>
        </p:spPr>
        <p:txBody>
          <a:bodyPr/>
          <a:lstStyle>
            <a:lvl1pPr marL="0" indent="0">
              <a:spcBef>
                <a:spcPts val="0"/>
              </a:spcBef>
              <a:buNone/>
              <a:defRPr sz="3733" spc="133"/>
            </a:lvl1pPr>
            <a:lvl2pPr>
              <a:defRPr sz="3200" spc="133"/>
            </a:lvl2pPr>
            <a:lvl3pPr>
              <a:defRPr sz="2667" spc="133"/>
            </a:lvl3pPr>
            <a:lvl4pPr>
              <a:defRPr sz="2400" spc="133"/>
            </a:lvl4pPr>
            <a:lvl5pPr>
              <a:defRPr sz="2400" spc="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2"/>
            <a:ext cx="5384800" cy="3856095"/>
          </a:xfrm>
        </p:spPr>
        <p:txBody>
          <a:bodyPr/>
          <a:lstStyle>
            <a:lvl1pPr marL="0" indent="0">
              <a:buNone/>
              <a:defRPr sz="3733" spc="133"/>
            </a:lvl1pPr>
            <a:lvl2pPr>
              <a:defRPr sz="3200" spc="133"/>
            </a:lvl2pPr>
            <a:lvl3pPr>
              <a:defRPr sz="2667" spc="133"/>
            </a:lvl3pPr>
            <a:lvl4pPr>
              <a:defRPr sz="2400" spc="133"/>
            </a:lvl4pPr>
            <a:lvl5pPr>
              <a:defRPr sz="2400" spc="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609600" y="287339"/>
            <a:ext cx="10972800" cy="1143000"/>
          </a:xfrm>
        </p:spPr>
        <p:txBody>
          <a:bodyPr anchor="t">
            <a:noAutofit/>
          </a:bodyPr>
          <a:lstStyle>
            <a:lvl1pPr>
              <a:defRPr sz="3600" cap="all">
                <a:solidFill>
                  <a:schemeClr val="tx2"/>
                </a:solidFill>
              </a:defRPr>
            </a:lvl1pPr>
          </a:lstStyle>
          <a:p>
            <a:r>
              <a:rPr lang="en-US"/>
              <a:t>Click to edit Master title style</a:t>
            </a:r>
            <a:endParaRPr lang="en-US" dirty="0"/>
          </a:p>
        </p:txBody>
      </p:sp>
      <p:sp>
        <p:nvSpPr>
          <p:cNvPr id="8" name="Rectangle 7"/>
          <p:cNvSpPr/>
          <p:nvPr userDrawn="1"/>
        </p:nvSpPr>
        <p:spPr>
          <a:xfrm>
            <a:off x="910168" y="6056869"/>
            <a:ext cx="431868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ITANA </a:t>
            </a:r>
            <a:r>
              <a:rPr lang="en-US" dirty="0" smtClean="0">
                <a:latin typeface="Arial" panose="020B0604020202020204" pitchFamily="34" charset="0"/>
                <a:cs typeface="Arial" panose="020B0604020202020204" pitchFamily="34" charset="0"/>
              </a:rPr>
              <a:t>API / </a:t>
            </a:r>
            <a:r>
              <a:rPr lang="en-US" dirty="0">
                <a:latin typeface="Arial" panose="020B0604020202020204" pitchFamily="34" charset="0"/>
                <a:cs typeface="Arial" panose="020B0604020202020204" pitchFamily="34" charset="0"/>
              </a:rPr>
              <a:t>Governance Working Group</a:t>
            </a:r>
          </a:p>
        </p:txBody>
      </p:sp>
    </p:spTree>
    <p:extLst>
      <p:ext uri="{BB962C8B-B14F-4D97-AF65-F5344CB8AC3E}">
        <p14:creationId xmlns:p14="http://schemas.microsoft.com/office/powerpoint/2010/main" val="401140083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p:nvSpPr>
        <p:spPr>
          <a:xfrm>
            <a:off x="0" y="0"/>
            <a:ext cx="12192000" cy="5672667"/>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p>
        </p:txBody>
      </p:sp>
      <p:sp>
        <p:nvSpPr>
          <p:cNvPr id="7" name="Rectangle 6"/>
          <p:cNvSpPr/>
          <p:nvPr userDrawn="1"/>
        </p:nvSpPr>
        <p:spPr>
          <a:xfrm>
            <a:off x="910168" y="6075919"/>
            <a:ext cx="431868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ITANA </a:t>
            </a:r>
            <a:r>
              <a:rPr lang="en-US" dirty="0" smtClean="0">
                <a:latin typeface="Arial" panose="020B0604020202020204" pitchFamily="34" charset="0"/>
                <a:cs typeface="Arial" panose="020B0604020202020204" pitchFamily="34" charset="0"/>
              </a:rPr>
              <a:t>API / </a:t>
            </a:r>
            <a:r>
              <a:rPr lang="en-US" dirty="0">
                <a:latin typeface="Arial" panose="020B0604020202020204" pitchFamily="34" charset="0"/>
                <a:cs typeface="Arial" panose="020B0604020202020204" pitchFamily="34" charset="0"/>
              </a:rPr>
              <a:t>Governance Working Group</a:t>
            </a:r>
          </a:p>
        </p:txBody>
      </p:sp>
    </p:spTree>
    <p:extLst>
      <p:ext uri="{BB962C8B-B14F-4D97-AF65-F5344CB8AC3E}">
        <p14:creationId xmlns:p14="http://schemas.microsoft.com/office/powerpoint/2010/main" val="314978805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9" name="Rectangle 8"/>
          <p:cNvSpPr/>
          <p:nvPr userDrawn="1"/>
        </p:nvSpPr>
        <p:spPr>
          <a:xfrm>
            <a:off x="910168" y="6056869"/>
            <a:ext cx="431868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ITANA </a:t>
            </a:r>
            <a:r>
              <a:rPr lang="en-US" dirty="0" smtClean="0">
                <a:latin typeface="Arial" panose="020B0604020202020204" pitchFamily="34" charset="0"/>
                <a:cs typeface="Arial" panose="020B0604020202020204" pitchFamily="34" charset="0"/>
              </a:rPr>
              <a:t>API / </a:t>
            </a:r>
            <a:r>
              <a:rPr lang="en-US" dirty="0">
                <a:latin typeface="Arial" panose="020B0604020202020204" pitchFamily="34" charset="0"/>
                <a:cs typeface="Arial" panose="020B0604020202020204" pitchFamily="34" charset="0"/>
              </a:rPr>
              <a:t>Governance Working Group</a:t>
            </a:r>
          </a:p>
        </p:txBody>
      </p:sp>
    </p:spTree>
    <p:extLst>
      <p:ext uri="{BB962C8B-B14F-4D97-AF65-F5344CB8AC3E}">
        <p14:creationId xmlns:p14="http://schemas.microsoft.com/office/powerpoint/2010/main" val="12067400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endParaRPr lang="en-US" dirty="0"/>
          </a:p>
        </p:txBody>
      </p:sp>
      <p:sp>
        <p:nvSpPr>
          <p:cNvPr id="7" name="Rectangle 6"/>
          <p:cNvSpPr/>
          <p:nvPr userDrawn="1"/>
        </p:nvSpPr>
        <p:spPr>
          <a:xfrm>
            <a:off x="910168" y="6056869"/>
            <a:ext cx="431868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ITANA </a:t>
            </a:r>
            <a:r>
              <a:rPr lang="en-US" dirty="0" smtClean="0">
                <a:latin typeface="Arial" panose="020B0604020202020204" pitchFamily="34" charset="0"/>
                <a:cs typeface="Arial" panose="020B0604020202020204" pitchFamily="34" charset="0"/>
              </a:rPr>
              <a:t>API / </a:t>
            </a:r>
            <a:r>
              <a:rPr lang="en-US" dirty="0">
                <a:latin typeface="Arial" panose="020B0604020202020204" pitchFamily="34" charset="0"/>
                <a:cs typeface="Arial" panose="020B0604020202020204" pitchFamily="34" charset="0"/>
              </a:rPr>
              <a:t>Governance Working Group</a:t>
            </a:r>
          </a:p>
        </p:txBody>
      </p:sp>
    </p:spTree>
    <p:extLst>
      <p:ext uri="{BB962C8B-B14F-4D97-AF65-F5344CB8AC3E}">
        <p14:creationId xmlns:p14="http://schemas.microsoft.com/office/powerpoint/2010/main" val="28821569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00352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02266" y="14748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Rectangle 9"/>
          <p:cNvSpPr/>
          <p:nvPr userDrawn="1"/>
        </p:nvSpPr>
        <p:spPr>
          <a:xfrm>
            <a:off x="910168" y="6056869"/>
            <a:ext cx="431868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ITANA </a:t>
            </a:r>
            <a:r>
              <a:rPr lang="en-US" dirty="0" smtClean="0">
                <a:latin typeface="Arial" panose="020B0604020202020204" pitchFamily="34" charset="0"/>
                <a:cs typeface="Arial" panose="020B0604020202020204" pitchFamily="34" charset="0"/>
              </a:rPr>
              <a:t>API / </a:t>
            </a:r>
            <a:r>
              <a:rPr lang="en-US" dirty="0">
                <a:latin typeface="Arial" panose="020B0604020202020204" pitchFamily="34" charset="0"/>
                <a:cs typeface="Arial" panose="020B0604020202020204" pitchFamily="34" charset="0"/>
              </a:rPr>
              <a:t>Governance Working Group</a:t>
            </a:r>
          </a:p>
        </p:txBody>
      </p:sp>
    </p:spTree>
    <p:extLst>
      <p:ext uri="{BB962C8B-B14F-4D97-AF65-F5344CB8AC3E}">
        <p14:creationId xmlns:p14="http://schemas.microsoft.com/office/powerpoint/2010/main" val="30207453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emf"/><Relationship Id="rId11"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6" descr="University of Waterloo"/>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2192000" cy="695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609600" y="275167"/>
            <a:ext cx="10972800" cy="1068917"/>
          </a:xfrm>
          <a:prstGeom prst="rect">
            <a:avLst/>
          </a:prstGeom>
        </p:spPr>
        <p:txBody>
          <a:bodyPr vert="horz" lIns="91440" tIns="45720" rIns="91440" bIns="45720" rtlCol="0" anchor="b" anchorCtr="0">
            <a:normAutofit/>
          </a:bodyPr>
          <a:lstStyle/>
          <a:p>
            <a:r>
              <a:rPr lang="en-US" dirty="0"/>
              <a:t>CLICK TO EDIT TITLE</a:t>
            </a:r>
          </a:p>
        </p:txBody>
      </p:sp>
      <p:sp>
        <p:nvSpPr>
          <p:cNvPr id="3" name="Text Placeholder 2"/>
          <p:cNvSpPr>
            <a:spLocks noGrp="1"/>
          </p:cNvSpPr>
          <p:nvPr>
            <p:ph type="body" idx="1"/>
          </p:nvPr>
        </p:nvSpPr>
        <p:spPr>
          <a:xfrm>
            <a:off x="609600" y="1432984"/>
            <a:ext cx="10972800" cy="40788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2174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609585" rtl="0" eaLnBrk="1" fontAlgn="base" hangingPunct="1">
        <a:spcBef>
          <a:spcPct val="0"/>
        </a:spcBef>
        <a:spcAft>
          <a:spcPct val="0"/>
        </a:spcAft>
        <a:defRPr sz="4267" b="1" kern="1200" cap="all" spc="400">
          <a:solidFill>
            <a:schemeClr val="accent1"/>
          </a:solidFill>
          <a:latin typeface="Arial"/>
          <a:ea typeface="MS PGothic" panose="020B0600070205080204" pitchFamily="34" charset="-128"/>
          <a:cs typeface="Arial"/>
        </a:defRPr>
      </a:lvl1pPr>
      <a:lvl2pPr algn="l" defTabSz="609585" rtl="0" eaLnBrk="1" fontAlgn="base" hangingPunct="1">
        <a:spcBef>
          <a:spcPct val="0"/>
        </a:spcBef>
        <a:spcAft>
          <a:spcPct val="0"/>
        </a:spcAft>
        <a:defRPr sz="4267" b="1">
          <a:solidFill>
            <a:schemeClr val="accent1"/>
          </a:solidFill>
          <a:latin typeface="Arial" charset="0"/>
          <a:ea typeface="MS PGothic" panose="020B0600070205080204" pitchFamily="34" charset="-128"/>
        </a:defRPr>
      </a:lvl2pPr>
      <a:lvl3pPr algn="l" defTabSz="609585" rtl="0" eaLnBrk="1" fontAlgn="base" hangingPunct="1">
        <a:spcBef>
          <a:spcPct val="0"/>
        </a:spcBef>
        <a:spcAft>
          <a:spcPct val="0"/>
        </a:spcAft>
        <a:defRPr sz="4267" b="1">
          <a:solidFill>
            <a:schemeClr val="accent1"/>
          </a:solidFill>
          <a:latin typeface="Arial" charset="0"/>
          <a:ea typeface="MS PGothic" panose="020B0600070205080204" pitchFamily="34" charset="-128"/>
        </a:defRPr>
      </a:lvl3pPr>
      <a:lvl4pPr algn="l" defTabSz="609585" rtl="0" eaLnBrk="1" fontAlgn="base" hangingPunct="1">
        <a:spcBef>
          <a:spcPct val="0"/>
        </a:spcBef>
        <a:spcAft>
          <a:spcPct val="0"/>
        </a:spcAft>
        <a:defRPr sz="4267" b="1">
          <a:solidFill>
            <a:schemeClr val="accent1"/>
          </a:solidFill>
          <a:latin typeface="Arial" charset="0"/>
          <a:ea typeface="MS PGothic" panose="020B0600070205080204" pitchFamily="34" charset="-128"/>
        </a:defRPr>
      </a:lvl4pPr>
      <a:lvl5pPr algn="l" defTabSz="609585" rtl="0" eaLnBrk="1" fontAlgn="base" hangingPunct="1">
        <a:spcBef>
          <a:spcPct val="0"/>
        </a:spcBef>
        <a:spcAft>
          <a:spcPct val="0"/>
        </a:spcAft>
        <a:defRPr sz="4267" b="1">
          <a:solidFill>
            <a:schemeClr val="accent1"/>
          </a:solidFill>
          <a:latin typeface="Arial" charset="0"/>
          <a:ea typeface="MS PGothic" panose="020B0600070205080204" pitchFamily="34" charset="-128"/>
        </a:defRPr>
      </a:lvl5pPr>
      <a:lvl6pPr marL="609585" algn="l" defTabSz="609585" rtl="0" eaLnBrk="1" fontAlgn="base" hangingPunct="1">
        <a:spcBef>
          <a:spcPct val="0"/>
        </a:spcBef>
        <a:spcAft>
          <a:spcPct val="0"/>
        </a:spcAft>
        <a:defRPr sz="4267" b="1">
          <a:solidFill>
            <a:schemeClr val="accent1"/>
          </a:solidFill>
          <a:latin typeface="Arial" charset="0"/>
          <a:ea typeface="ＭＳ Ｐゴシック" charset="0"/>
        </a:defRPr>
      </a:lvl6pPr>
      <a:lvl7pPr marL="1219170" algn="l" defTabSz="609585" rtl="0" eaLnBrk="1" fontAlgn="base" hangingPunct="1">
        <a:spcBef>
          <a:spcPct val="0"/>
        </a:spcBef>
        <a:spcAft>
          <a:spcPct val="0"/>
        </a:spcAft>
        <a:defRPr sz="4267" b="1">
          <a:solidFill>
            <a:schemeClr val="accent1"/>
          </a:solidFill>
          <a:latin typeface="Arial" charset="0"/>
          <a:ea typeface="ＭＳ Ｐゴシック" charset="0"/>
        </a:defRPr>
      </a:lvl7pPr>
      <a:lvl8pPr marL="1828754" algn="l" defTabSz="609585" rtl="0" eaLnBrk="1" fontAlgn="base" hangingPunct="1">
        <a:spcBef>
          <a:spcPct val="0"/>
        </a:spcBef>
        <a:spcAft>
          <a:spcPct val="0"/>
        </a:spcAft>
        <a:defRPr sz="4267" b="1">
          <a:solidFill>
            <a:schemeClr val="accent1"/>
          </a:solidFill>
          <a:latin typeface="Arial" charset="0"/>
          <a:ea typeface="ＭＳ Ｐゴシック" charset="0"/>
        </a:defRPr>
      </a:lvl8pPr>
      <a:lvl9pPr marL="2438339" algn="l" defTabSz="609585" rtl="0" eaLnBrk="1" fontAlgn="base" hangingPunct="1">
        <a:spcBef>
          <a:spcPct val="0"/>
        </a:spcBef>
        <a:spcAft>
          <a:spcPct val="0"/>
        </a:spcAft>
        <a:defRPr sz="4267" b="1">
          <a:solidFill>
            <a:schemeClr val="accent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panose="020B0604020202020204" pitchFamily="34" charset="0"/>
        <a:buChar char="•"/>
        <a:defRPr sz="3733" kern="1200" spc="267">
          <a:solidFill>
            <a:schemeClr val="tx1"/>
          </a:solidFill>
          <a:latin typeface="Arial"/>
          <a:ea typeface="MS PGothic" panose="020B0600070205080204" pitchFamily="34" charset="-128"/>
          <a:cs typeface="Arial"/>
        </a:defRPr>
      </a:lvl1pPr>
      <a:lvl2pPr marL="990575" indent="-380990" algn="l" defTabSz="609585" rtl="0" eaLnBrk="1" fontAlgn="base" hangingPunct="1">
        <a:spcBef>
          <a:spcPct val="20000"/>
        </a:spcBef>
        <a:spcAft>
          <a:spcPct val="0"/>
        </a:spcAft>
        <a:buSzPct val="70000"/>
        <a:buBlip>
          <a:blip r:embed="rId11"/>
        </a:buBlip>
        <a:defRPr sz="3200" kern="1200" spc="267">
          <a:solidFill>
            <a:schemeClr val="tx1"/>
          </a:solidFill>
          <a:latin typeface="Arial"/>
          <a:ea typeface="MS PGothic" panose="020B0600070205080204" pitchFamily="34" charset="-128"/>
          <a:cs typeface="Arial"/>
        </a:defRPr>
      </a:lvl2pPr>
      <a:lvl3pPr marL="1523962" indent="-304792" algn="l" defTabSz="609585" rtl="0" eaLnBrk="1" fontAlgn="base" hangingPunct="1">
        <a:spcBef>
          <a:spcPct val="20000"/>
        </a:spcBef>
        <a:spcAft>
          <a:spcPct val="0"/>
        </a:spcAft>
        <a:buFont typeface="Arial" panose="020B0604020202020204" pitchFamily="34" charset="0"/>
        <a:buChar char="•"/>
        <a:defRPr kern="1200" spc="267">
          <a:solidFill>
            <a:schemeClr val="tx1"/>
          </a:solidFill>
          <a:latin typeface="Arial"/>
          <a:ea typeface="MS PGothic" panose="020B0600070205080204" pitchFamily="34" charset="-128"/>
          <a:cs typeface="Arial"/>
        </a:defRPr>
      </a:lvl3pPr>
      <a:lvl4pPr marL="2133547" indent="-304792" algn="l" defTabSz="609585" rtl="0" eaLnBrk="1" fontAlgn="base" hangingPunct="1">
        <a:spcBef>
          <a:spcPct val="20000"/>
        </a:spcBef>
        <a:spcAft>
          <a:spcPct val="0"/>
        </a:spcAft>
        <a:buFont typeface="Arial" panose="020B0604020202020204" pitchFamily="34" charset="0"/>
        <a:buChar char="–"/>
        <a:defRPr sz="1867" kern="1200" spc="267">
          <a:solidFill>
            <a:schemeClr val="tx1"/>
          </a:solidFill>
          <a:latin typeface="Arial"/>
          <a:ea typeface="MS PGothic" panose="020B0600070205080204" pitchFamily="34" charset="-128"/>
          <a:cs typeface="Arial"/>
        </a:defRPr>
      </a:lvl4pPr>
      <a:lvl5pPr marL="2743131" indent="-304792" algn="l" defTabSz="609585" rtl="0" eaLnBrk="1" fontAlgn="base" hangingPunct="1">
        <a:spcBef>
          <a:spcPct val="20000"/>
        </a:spcBef>
        <a:spcAft>
          <a:spcPct val="0"/>
        </a:spcAft>
        <a:buFont typeface="Arial" panose="020B0604020202020204" pitchFamily="34" charset="0"/>
        <a:buChar char="»"/>
        <a:defRPr sz="1600" kern="1200" spc="267">
          <a:solidFill>
            <a:schemeClr val="tx1"/>
          </a:solidFill>
          <a:latin typeface="Arial"/>
          <a:ea typeface="MS PGothic" panose="020B0600070205080204" pitchFamily="34" charset="-128"/>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4.jpe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bit.ly/oduw_ml" TargetMode="External"/><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2.xml.rels><?xml version="1.0" encoding="UTF-8" standalone="yes"?>
<Relationships xmlns="http://schemas.openxmlformats.org/package/2006/relationships"><Relationship Id="rId3" Type="http://schemas.openxmlformats.org/officeDocument/2006/relationships/hyperlink" Target="mailto:nvexler@uwaterloo.ca" TargetMode="External"/><Relationship Id="rId4" Type="http://schemas.openxmlformats.org/officeDocument/2006/relationships/hyperlink" Target="mailto:ktalwar@uwaterloo.ca" TargetMode="External"/><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comments" Target="../comments/comment1.xml"/><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comments" Target="../comments/comment2.xml"/><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smtClean="0"/>
              <a:t>University </a:t>
            </a:r>
            <a:r>
              <a:rPr lang="en-US" sz="2000" dirty="0"/>
              <a:t>of </a:t>
            </a:r>
            <a:r>
              <a:rPr lang="en-US" sz="2000" dirty="0" smtClean="0"/>
              <a:t>Waterloo</a:t>
            </a:r>
            <a:br>
              <a:rPr lang="en-US" sz="2000" dirty="0" smtClean="0"/>
            </a:br>
            <a:r>
              <a:rPr lang="en-US" sz="4800" dirty="0" smtClean="0"/>
              <a:t>API </a:t>
            </a:r>
            <a:r>
              <a:rPr lang="en-US" sz="4800" dirty="0"/>
              <a:t>Architecture and Implementation</a:t>
            </a:r>
            <a:r>
              <a:rPr lang="en-CA" sz="2800" i="1" dirty="0"/>
              <a:t/>
            </a:r>
            <a:br>
              <a:rPr lang="en-CA" sz="2800" i="1" dirty="0"/>
            </a:br>
            <a:r>
              <a:rPr lang="en-CA" sz="2400" i="1" dirty="0"/>
              <a:t>Powering Student and Institutional Innovation</a:t>
            </a:r>
          </a:p>
        </p:txBody>
      </p:sp>
      <p:sp>
        <p:nvSpPr>
          <p:cNvPr id="3" name="Subtitle 2"/>
          <p:cNvSpPr>
            <a:spLocks noGrp="1"/>
          </p:cNvSpPr>
          <p:nvPr>
            <p:ph idx="1"/>
          </p:nvPr>
        </p:nvSpPr>
        <p:spPr>
          <a:xfrm>
            <a:off x="609600" y="2593910"/>
            <a:ext cx="10972800" cy="2668555"/>
          </a:xfrm>
        </p:spPr>
        <p:txBody>
          <a:bodyPr numCol="4">
            <a:noAutofit/>
          </a:bodyPr>
          <a:lstStyle/>
          <a:p>
            <a:pPr marL="0" lvl="0" indent="0">
              <a:buNone/>
            </a:pPr>
            <a:r>
              <a:rPr lang="en-US" sz="2400" dirty="0"/>
              <a:t>Colin Bell</a:t>
            </a:r>
            <a:r>
              <a:rPr lang="en-US" sz="1600" dirty="0"/>
              <a:t/>
            </a:r>
            <a:br>
              <a:rPr lang="en-US" sz="1600" dirty="0"/>
            </a:br>
            <a:r>
              <a:rPr lang="en-US" sz="1600" dirty="0"/>
              <a:t>Director </a:t>
            </a:r>
            <a:br>
              <a:rPr lang="en-US" sz="1600" dirty="0"/>
            </a:br>
            <a:r>
              <a:rPr lang="en-US" sz="1600" dirty="0"/>
              <a:t>Enterprise </a:t>
            </a:r>
            <a:r>
              <a:rPr lang="en-US" sz="1600" dirty="0" smtClean="0"/>
              <a:t>Architecture</a:t>
            </a:r>
            <a:endParaRPr lang="en-US" sz="1600" dirty="0"/>
          </a:p>
          <a:p>
            <a:pPr marL="0" lvl="0" indent="0">
              <a:buNone/>
            </a:pPr>
            <a:r>
              <a:rPr lang="en-US" sz="1600" dirty="0"/>
              <a:t>EA, IST</a:t>
            </a:r>
          </a:p>
          <a:p>
            <a:pPr marL="0" lvl="0" indent="0">
              <a:buNone/>
            </a:pPr>
            <a:r>
              <a:rPr lang="en-US" sz="1400" dirty="0" err="1"/>
              <a:t>BMath</a:t>
            </a:r>
            <a:endParaRPr lang="en-US" sz="1400" dirty="0"/>
          </a:p>
          <a:p>
            <a:pPr marL="0" lvl="0" indent="0">
              <a:buNone/>
            </a:pPr>
            <a:r>
              <a:rPr lang="en-US" sz="1600" dirty="0"/>
              <a:t>2008</a:t>
            </a:r>
          </a:p>
          <a:p>
            <a:pPr marL="0" lvl="0" indent="0">
              <a:buNone/>
            </a:pPr>
            <a:r>
              <a:rPr lang="en-US" sz="1600" i="1" dirty="0"/>
              <a:t>uwat.ca/</a:t>
            </a:r>
            <a:r>
              <a:rPr lang="en-US" sz="1600" i="1" dirty="0" err="1"/>
              <a:t>ist-ea</a:t>
            </a:r>
            <a:endParaRPr lang="en-US" sz="1600" i="1" dirty="0"/>
          </a:p>
          <a:p>
            <a:pPr marL="0" lvl="0" indent="0">
              <a:buNone/>
            </a:pPr>
            <a:endParaRPr lang="en-US" sz="2400" dirty="0"/>
          </a:p>
          <a:p>
            <a:pPr marL="0" lvl="0" indent="0">
              <a:buNone/>
            </a:pPr>
            <a:r>
              <a:rPr lang="en-US" sz="2400" dirty="0"/>
              <a:t>Zachary Seguin</a:t>
            </a:r>
            <a:r>
              <a:rPr lang="en-US" sz="1600" dirty="0"/>
              <a:t/>
            </a:r>
            <a:br>
              <a:rPr lang="en-US" sz="1600" dirty="0"/>
            </a:br>
            <a:r>
              <a:rPr lang="en-US" sz="1600" dirty="0"/>
              <a:t>Open Data API </a:t>
            </a:r>
            <a:br>
              <a:rPr lang="en-US" sz="1600" dirty="0"/>
            </a:br>
            <a:r>
              <a:rPr lang="en-US" sz="1600" dirty="0"/>
              <a:t>Incoming Dev Lead </a:t>
            </a:r>
          </a:p>
          <a:p>
            <a:pPr marL="0" lvl="0" indent="0">
              <a:buNone/>
            </a:pPr>
            <a:r>
              <a:rPr lang="en-US" sz="1600" dirty="0"/>
              <a:t>Client Services, IST</a:t>
            </a:r>
          </a:p>
          <a:p>
            <a:pPr marL="0" lvl="0" indent="0">
              <a:buNone/>
            </a:pPr>
            <a:r>
              <a:rPr lang="en-US" sz="1400" dirty="0" smtClean="0"/>
              <a:t>BCS </a:t>
            </a:r>
            <a:r>
              <a:rPr lang="en-US" sz="1400" dirty="0"/>
              <a:t>Computer Science</a:t>
            </a:r>
          </a:p>
          <a:p>
            <a:pPr marL="0" lvl="0" indent="0">
              <a:buNone/>
            </a:pPr>
            <a:r>
              <a:rPr lang="en-US" sz="1600" dirty="0"/>
              <a:t>2017</a:t>
            </a:r>
          </a:p>
          <a:p>
            <a:pPr marL="0" lvl="0" indent="0">
              <a:buNone/>
            </a:pPr>
            <a:r>
              <a:rPr lang="en-US" sz="1600" i="1" dirty="0"/>
              <a:t>uwaterloo.ca/open-data</a:t>
            </a:r>
            <a:endParaRPr lang="en-US" sz="2400" dirty="0"/>
          </a:p>
          <a:p>
            <a:pPr marL="0" indent="0">
              <a:buNone/>
            </a:pPr>
            <a:endParaRPr lang="en-US" sz="3200" dirty="0"/>
          </a:p>
          <a:p>
            <a:pPr marL="0" indent="0">
              <a:buNone/>
            </a:pPr>
            <a:r>
              <a:rPr lang="en-US" sz="2400" dirty="0" err="1"/>
              <a:t>Kartik</a:t>
            </a:r>
            <a:r>
              <a:rPr lang="en-US" sz="2400" dirty="0"/>
              <a:t> </a:t>
            </a:r>
            <a:r>
              <a:rPr lang="en-US" sz="2400" dirty="0" err="1"/>
              <a:t>Talwar</a:t>
            </a:r>
            <a:r>
              <a:rPr lang="en-US" sz="1600" dirty="0"/>
              <a:t/>
            </a:r>
            <a:br>
              <a:rPr lang="en-US" sz="1600" dirty="0"/>
            </a:br>
            <a:r>
              <a:rPr lang="en-US" sz="1600" dirty="0"/>
              <a:t>Open Data API </a:t>
            </a:r>
            <a:br>
              <a:rPr lang="en-US" sz="1600" dirty="0"/>
            </a:br>
            <a:r>
              <a:rPr lang="en-US" sz="1600" dirty="0"/>
              <a:t>Outgoing Dev Lead </a:t>
            </a:r>
          </a:p>
          <a:p>
            <a:pPr marL="0" indent="0">
              <a:buNone/>
            </a:pPr>
            <a:r>
              <a:rPr lang="en-US" sz="1600" dirty="0"/>
              <a:t>Client Services, IST</a:t>
            </a:r>
          </a:p>
          <a:p>
            <a:pPr marL="0" indent="0">
              <a:buNone/>
            </a:pPr>
            <a:r>
              <a:rPr lang="en-US" sz="1400" dirty="0" smtClean="0"/>
              <a:t>BSc </a:t>
            </a:r>
            <a:r>
              <a:rPr lang="en-US" sz="1400" dirty="0"/>
              <a:t>Physics</a:t>
            </a:r>
          </a:p>
          <a:p>
            <a:pPr marL="0" indent="0">
              <a:buNone/>
            </a:pPr>
            <a:r>
              <a:rPr lang="en-US" sz="1600" dirty="0"/>
              <a:t>2016</a:t>
            </a:r>
          </a:p>
          <a:p>
            <a:pPr marL="0" indent="0">
              <a:buNone/>
            </a:pPr>
            <a:r>
              <a:rPr lang="en-US" sz="1600" i="1" dirty="0"/>
              <a:t>uwaterloo.ca/open-data</a:t>
            </a:r>
            <a:endParaRPr lang="en-US" sz="2400" dirty="0"/>
          </a:p>
          <a:p>
            <a:pPr marL="0" indent="0">
              <a:buNone/>
            </a:pPr>
            <a:endParaRPr lang="en-US" sz="2400" dirty="0"/>
          </a:p>
          <a:p>
            <a:pPr marL="0" indent="0">
              <a:buNone/>
            </a:pPr>
            <a:r>
              <a:rPr lang="en-US" sz="2400" dirty="0"/>
              <a:t>Nate Vexler</a:t>
            </a:r>
            <a:r>
              <a:rPr lang="en-US" sz="3200" dirty="0"/>
              <a:t/>
            </a:r>
            <a:br>
              <a:rPr lang="en-US" sz="3200" dirty="0"/>
            </a:br>
            <a:r>
              <a:rPr lang="en-US" sz="1600" dirty="0"/>
              <a:t>Open Data API </a:t>
            </a:r>
            <a:br>
              <a:rPr lang="en-US" sz="1600" dirty="0"/>
            </a:br>
            <a:r>
              <a:rPr lang="en-US" sz="1600" dirty="0"/>
              <a:t>Service Lead</a:t>
            </a:r>
          </a:p>
          <a:p>
            <a:pPr marL="0" indent="0">
              <a:buNone/>
            </a:pPr>
            <a:r>
              <a:rPr lang="en-US" sz="1600" dirty="0"/>
              <a:t>Client Services, IST</a:t>
            </a:r>
          </a:p>
          <a:p>
            <a:pPr marL="0" indent="0">
              <a:buNone/>
            </a:pPr>
            <a:r>
              <a:rPr lang="en-US" sz="1400" dirty="0" err="1"/>
              <a:t>BASc</a:t>
            </a:r>
            <a:r>
              <a:rPr lang="en-US" sz="1400" dirty="0"/>
              <a:t> Systems Design Eng.</a:t>
            </a:r>
          </a:p>
          <a:p>
            <a:pPr marL="0" indent="0">
              <a:buNone/>
            </a:pPr>
            <a:r>
              <a:rPr lang="en-US" sz="1600" dirty="0"/>
              <a:t>2012</a:t>
            </a:r>
          </a:p>
          <a:p>
            <a:pPr marL="0" indent="0">
              <a:buNone/>
            </a:pPr>
            <a:r>
              <a:rPr lang="en-US" sz="1600" i="1" dirty="0"/>
              <a:t>uwaterloo.ca/open-data</a:t>
            </a:r>
            <a:endParaRPr lang="en-US" sz="1000" i="1" dirty="0"/>
          </a:p>
        </p:txBody>
      </p:sp>
    </p:spTree>
    <p:extLst>
      <p:ext uri="{BB962C8B-B14F-4D97-AF65-F5344CB8AC3E}">
        <p14:creationId xmlns:p14="http://schemas.microsoft.com/office/powerpoint/2010/main" val="23414362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Open </a:t>
            </a:r>
            <a:r>
              <a:rPr lang="en-US" dirty="0" smtClean="0"/>
              <a:t>Data First?</a:t>
            </a:r>
            <a:endParaRPr lang="en-US" dirty="0"/>
          </a:p>
        </p:txBody>
      </p:sp>
      <p:sp>
        <p:nvSpPr>
          <p:cNvPr id="4" name="Rectangle 3"/>
          <p:cNvSpPr/>
          <p:nvPr/>
        </p:nvSpPr>
        <p:spPr>
          <a:xfrm>
            <a:off x="-6349" y="2908300"/>
            <a:ext cx="12204699" cy="1200329"/>
          </a:xfrm>
          <a:prstGeom prst="rect">
            <a:avLst/>
          </a:prstGeom>
          <a:solidFill>
            <a:schemeClr val="accent1">
              <a:lumMod val="60000"/>
              <a:lumOff val="40000"/>
            </a:schemeClr>
          </a:solid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7200" b="1" strike="sngStrike" dirty="0">
                <a:ln/>
                <a:solidFill>
                  <a:schemeClr val="accent4"/>
                </a:solidFill>
              </a:rPr>
              <a:t>Personally Identifiable Data</a:t>
            </a:r>
          </a:p>
        </p:txBody>
      </p:sp>
    </p:spTree>
    <p:extLst>
      <p:ext uri="{BB962C8B-B14F-4D97-AF65-F5344CB8AC3E}">
        <p14:creationId xmlns:p14="http://schemas.microsoft.com/office/powerpoint/2010/main" val="25108873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5579706"/>
            <a:ext cx="12192000" cy="12782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grpSp>
        <p:nvGrpSpPr>
          <p:cNvPr id="6" name="Group 5"/>
          <p:cNvGrpSpPr/>
          <p:nvPr/>
        </p:nvGrpSpPr>
        <p:grpSpPr>
          <a:xfrm>
            <a:off x="839820" y="1994398"/>
            <a:ext cx="11352179" cy="4863602"/>
            <a:chOff x="839820" y="1994398"/>
            <a:chExt cx="11352179" cy="4863602"/>
          </a:xfrm>
        </p:grpSpPr>
        <p:pic>
          <p:nvPicPr>
            <p:cNvPr id="4098" name="Picture 2" descr="Ven-pers-vs-op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914" y="1994398"/>
              <a:ext cx="7584173" cy="45853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www.ipc.on.ca/site_images/Logo-AbD-CMYK-FINAL-we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8165" y="3422487"/>
              <a:ext cx="2381250" cy="17240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5"/>
            <a:srcRect l="5321" r="19330"/>
            <a:stretch/>
          </p:blipFill>
          <p:spPr>
            <a:xfrm>
              <a:off x="6722075" y="3422487"/>
              <a:ext cx="2360141" cy="1753704"/>
            </a:xfrm>
            <a:prstGeom prst="rect">
              <a:avLst/>
            </a:prstGeom>
            <a:solidFill>
              <a:schemeClr val="bg1">
                <a:alpha val="79000"/>
              </a:schemeClr>
            </a:solidFill>
            <a:ln>
              <a:solidFill>
                <a:schemeClr val="bg1"/>
              </a:solidFill>
            </a:ln>
          </p:spPr>
        </p:pic>
        <p:sp>
          <p:nvSpPr>
            <p:cNvPr id="7" name="Rectangle 6"/>
            <p:cNvSpPr/>
            <p:nvPr/>
          </p:nvSpPr>
          <p:spPr>
            <a:xfrm>
              <a:off x="9082216" y="3917092"/>
              <a:ext cx="284206" cy="741405"/>
            </a:xfrm>
            <a:prstGeom prst="rect">
              <a:avLst/>
            </a:prstGeom>
            <a:solidFill>
              <a:schemeClr val="bg1">
                <a:alpha val="7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TextBox 10"/>
            <p:cNvSpPr txBox="1"/>
            <p:nvPr/>
          </p:nvSpPr>
          <p:spPr>
            <a:xfrm>
              <a:off x="839820" y="6143481"/>
              <a:ext cx="2928188"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3600" b="1" dirty="0"/>
                <a:t>bit.ly/ipc_abd </a:t>
              </a:r>
            </a:p>
          </p:txBody>
        </p:sp>
        <p:sp>
          <p:nvSpPr>
            <p:cNvPr id="3" name="Rectangle 2"/>
            <p:cNvSpPr/>
            <p:nvPr/>
          </p:nvSpPr>
          <p:spPr>
            <a:xfrm>
              <a:off x="6610865" y="1994398"/>
              <a:ext cx="5581134" cy="4863602"/>
            </a:xfrm>
            <a:prstGeom prst="rect">
              <a:avLst/>
            </a:prstGeom>
            <a:solidFill>
              <a:schemeClr val="bg1">
                <a:alpha val="8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Rectangle 11"/>
            <p:cNvSpPr/>
            <p:nvPr/>
          </p:nvSpPr>
          <p:spPr>
            <a:xfrm>
              <a:off x="6161900" y="2601675"/>
              <a:ext cx="448965" cy="430626"/>
            </a:xfrm>
            <a:prstGeom prst="rect">
              <a:avLst/>
            </a:prstGeom>
            <a:solidFill>
              <a:schemeClr val="bg1">
                <a:alpha val="7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Rectangle 14"/>
            <p:cNvSpPr/>
            <p:nvPr/>
          </p:nvSpPr>
          <p:spPr>
            <a:xfrm>
              <a:off x="6149544" y="5638713"/>
              <a:ext cx="461322" cy="430626"/>
            </a:xfrm>
            <a:prstGeom prst="rect">
              <a:avLst/>
            </a:prstGeom>
            <a:solidFill>
              <a:schemeClr val="bg1">
                <a:alpha val="7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Rectangle 15"/>
            <p:cNvSpPr/>
            <p:nvPr/>
          </p:nvSpPr>
          <p:spPr>
            <a:xfrm>
              <a:off x="5742844" y="5257514"/>
              <a:ext cx="461322" cy="430626"/>
            </a:xfrm>
            <a:prstGeom prst="rect">
              <a:avLst/>
            </a:prstGeom>
            <a:solidFill>
              <a:schemeClr val="bg1">
                <a:alpha val="7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16"/>
            <p:cNvSpPr/>
            <p:nvPr/>
          </p:nvSpPr>
          <p:spPr>
            <a:xfrm>
              <a:off x="5632937" y="4826888"/>
              <a:ext cx="461322" cy="430626"/>
            </a:xfrm>
            <a:prstGeom prst="rect">
              <a:avLst/>
            </a:prstGeom>
            <a:solidFill>
              <a:schemeClr val="bg1">
                <a:alpha val="7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p:cNvSpPr/>
            <p:nvPr/>
          </p:nvSpPr>
          <p:spPr>
            <a:xfrm>
              <a:off x="5497120" y="4382776"/>
              <a:ext cx="461322" cy="4306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p:cNvSpPr/>
            <p:nvPr/>
          </p:nvSpPr>
          <p:spPr>
            <a:xfrm>
              <a:off x="5563466" y="3965636"/>
              <a:ext cx="461322" cy="430626"/>
            </a:xfrm>
            <a:prstGeom prst="rect">
              <a:avLst/>
            </a:prstGeom>
            <a:solidFill>
              <a:schemeClr val="bg1">
                <a:alpha val="7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p:cNvSpPr/>
            <p:nvPr/>
          </p:nvSpPr>
          <p:spPr>
            <a:xfrm>
              <a:off x="5597719" y="3528267"/>
              <a:ext cx="461322" cy="430626"/>
            </a:xfrm>
            <a:prstGeom prst="rect">
              <a:avLst/>
            </a:prstGeom>
            <a:solidFill>
              <a:schemeClr val="bg1">
                <a:alpha val="7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p:cNvSpPr/>
            <p:nvPr/>
          </p:nvSpPr>
          <p:spPr>
            <a:xfrm>
              <a:off x="5638243" y="3111492"/>
              <a:ext cx="461322" cy="423518"/>
            </a:xfrm>
            <a:prstGeom prst="rect">
              <a:avLst/>
            </a:prstGeom>
            <a:solidFill>
              <a:schemeClr val="bg1">
                <a:alpha val="7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Rectangle 21"/>
            <p:cNvSpPr/>
            <p:nvPr/>
          </p:nvSpPr>
          <p:spPr>
            <a:xfrm>
              <a:off x="6024788" y="2910030"/>
              <a:ext cx="179378" cy="189793"/>
            </a:xfrm>
            <a:prstGeom prst="rect">
              <a:avLst/>
            </a:prstGeom>
            <a:solidFill>
              <a:schemeClr val="bg1">
                <a:alpha val="7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2" name="Title 1"/>
          <p:cNvSpPr>
            <a:spLocks noGrp="1"/>
          </p:cNvSpPr>
          <p:nvPr>
            <p:ph type="title" idx="4294967295"/>
          </p:nvPr>
        </p:nvSpPr>
        <p:spPr>
          <a:xfrm>
            <a:off x="839820" y="274638"/>
            <a:ext cx="10132980" cy="1069975"/>
          </a:xfrm>
        </p:spPr>
        <p:txBody>
          <a:bodyPr/>
          <a:lstStyle/>
          <a:p>
            <a:r>
              <a:rPr lang="en-US" dirty="0"/>
              <a:t>WHY OPEN </a:t>
            </a:r>
            <a:r>
              <a:rPr lang="en-US" dirty="0" smtClean="0"/>
              <a:t>DATA First?</a:t>
            </a:r>
            <a:endParaRPr lang="en-US" dirty="0"/>
          </a:p>
        </p:txBody>
      </p:sp>
    </p:spTree>
    <p:extLst>
      <p:ext uri="{BB962C8B-B14F-4D97-AF65-F5344CB8AC3E}">
        <p14:creationId xmlns:p14="http://schemas.microsoft.com/office/powerpoint/2010/main" val="30796708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CA" dirty="0"/>
              <a:t>Emerging trend in Government (Toronto, Vancouver)</a:t>
            </a:r>
          </a:p>
        </p:txBody>
      </p:sp>
      <p:sp>
        <p:nvSpPr>
          <p:cNvPr id="5" name="Content Placeholder 4"/>
          <p:cNvSpPr>
            <a:spLocks noGrp="1"/>
          </p:cNvSpPr>
          <p:nvPr>
            <p:ph sz="half" idx="2"/>
          </p:nvPr>
        </p:nvSpPr>
        <p:spPr/>
        <p:txBody>
          <a:bodyPr/>
          <a:lstStyle/>
          <a:p>
            <a:r>
              <a:rPr lang="en-CA" dirty="0"/>
              <a:t>New Vertical (Higher Ed)</a:t>
            </a:r>
          </a:p>
        </p:txBody>
      </p:sp>
      <p:sp>
        <p:nvSpPr>
          <p:cNvPr id="2" name="Title 1"/>
          <p:cNvSpPr>
            <a:spLocks noGrp="1"/>
          </p:cNvSpPr>
          <p:nvPr>
            <p:ph type="title"/>
          </p:nvPr>
        </p:nvSpPr>
        <p:spPr/>
        <p:txBody>
          <a:bodyPr/>
          <a:lstStyle/>
          <a:p>
            <a:r>
              <a:rPr lang="en-US" dirty="0"/>
              <a:t>WHY Open </a:t>
            </a:r>
            <a:r>
              <a:rPr lang="en-US" dirty="0" smtClean="0"/>
              <a:t>Data First?</a:t>
            </a:r>
            <a:endParaRPr lang="en-US" dirty="0"/>
          </a:p>
        </p:txBody>
      </p:sp>
    </p:spTree>
    <p:extLst>
      <p:ext uri="{BB962C8B-B14F-4D97-AF65-F5344CB8AC3E}">
        <p14:creationId xmlns:p14="http://schemas.microsoft.com/office/powerpoint/2010/main" val="35929616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i.imgur.com/bFWDvj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810532" y="882756"/>
            <a:ext cx="8616101" cy="4277713"/>
          </a:xfrm>
          <a:prstGeom prst="rect">
            <a:avLst/>
          </a:prstGeom>
          <a:solidFill>
            <a:schemeClr val="accent1">
              <a:alpha val="9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400" b="1" dirty="0"/>
              <a:t>Open Data License</a:t>
            </a:r>
            <a:endParaRPr lang="en-CA" sz="9600" b="1" dirty="0"/>
          </a:p>
        </p:txBody>
      </p:sp>
    </p:spTree>
    <p:extLst>
      <p:ext uri="{BB962C8B-B14F-4D97-AF65-F5344CB8AC3E}">
        <p14:creationId xmlns:p14="http://schemas.microsoft.com/office/powerpoint/2010/main" val="56522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579706"/>
            <a:ext cx="12192000" cy="12782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Open Data</a:t>
            </a:r>
          </a:p>
        </p:txBody>
      </p:sp>
      <p:pic>
        <p:nvPicPr>
          <p:cNvPr id="1026" name="Picture 2" descr="5-star steps by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2800" y="1747954"/>
            <a:ext cx="8026400" cy="496490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0306049" y="6103099"/>
            <a:ext cx="1885951"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r"/>
            <a:r>
              <a:rPr lang="en-US" sz="2000" b="1" dirty="0"/>
              <a:t>5stardata.info</a:t>
            </a:r>
          </a:p>
        </p:txBody>
      </p:sp>
    </p:spTree>
    <p:extLst>
      <p:ext uri="{BB962C8B-B14F-4D97-AF65-F5344CB8AC3E}">
        <p14:creationId xmlns:p14="http://schemas.microsoft.com/office/powerpoint/2010/main" val="26880786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579706"/>
            <a:ext cx="12192000" cy="12782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Improving Open Data</a:t>
            </a:r>
          </a:p>
        </p:txBody>
      </p:sp>
      <p:sp>
        <p:nvSpPr>
          <p:cNvPr id="3" name="TextBox 2"/>
          <p:cNvSpPr txBox="1"/>
          <p:nvPr/>
        </p:nvSpPr>
        <p:spPr>
          <a:xfrm>
            <a:off x="4039218" y="6488668"/>
            <a:ext cx="661687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r"/>
            <a:r>
              <a:rPr lang="en-US" b="1" dirty="0"/>
              <a:t>inkdroid.org/journal/2010/06/04/the-5-stars-of-open-linked-data/</a:t>
            </a:r>
          </a:p>
        </p:txBody>
      </p:sp>
      <p:pic>
        <p:nvPicPr>
          <p:cNvPr id="4" name="Picture 3"/>
          <p:cNvPicPr>
            <a:picLocks noChangeAspect="1"/>
          </p:cNvPicPr>
          <p:nvPr/>
        </p:nvPicPr>
        <p:blipFill>
          <a:blip r:embed="rId3"/>
          <a:stretch>
            <a:fillRect/>
          </a:stretch>
        </p:blipFill>
        <p:spPr>
          <a:xfrm>
            <a:off x="1535906" y="1984860"/>
            <a:ext cx="9120188" cy="4492140"/>
          </a:xfrm>
          <a:prstGeom prst="rect">
            <a:avLst/>
          </a:prstGeom>
        </p:spPr>
      </p:pic>
    </p:spTree>
    <p:extLst>
      <p:ext uri="{BB962C8B-B14F-4D97-AF65-F5344CB8AC3E}">
        <p14:creationId xmlns:p14="http://schemas.microsoft.com/office/powerpoint/2010/main" val="40442813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5579706"/>
            <a:ext cx="12192000" cy="12782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Why Is Open Data Important</a:t>
            </a:r>
          </a:p>
        </p:txBody>
      </p:sp>
      <p:pic>
        <p:nvPicPr>
          <p:cNvPr id="1026" name="Picture 2" descr="5-star steps by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2293937"/>
            <a:ext cx="6667500" cy="412432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flipV="1">
            <a:off x="2559050" y="2387083"/>
            <a:ext cx="0" cy="3846513"/>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7" name="TextBox 6"/>
          <p:cNvSpPr txBox="1"/>
          <p:nvPr/>
        </p:nvSpPr>
        <p:spPr>
          <a:xfrm>
            <a:off x="38099" y="4171840"/>
            <a:ext cx="2533651"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marL="285750" indent="-285750">
              <a:buFont typeface="Arial" panose="020B0604020202020204" pitchFamily="34" charset="0"/>
              <a:buChar char="•"/>
            </a:pPr>
            <a:r>
              <a:rPr lang="en-US" b="1" dirty="0"/>
              <a:t>Economies of Scale </a:t>
            </a:r>
          </a:p>
          <a:p>
            <a:pPr marL="285750" indent="-285750">
              <a:buFont typeface="Arial" panose="020B0604020202020204" pitchFamily="34" charset="0"/>
              <a:buChar char="•"/>
            </a:pPr>
            <a:r>
              <a:rPr lang="en-US" b="1" dirty="0"/>
              <a:t>Value of Data</a:t>
            </a:r>
          </a:p>
        </p:txBody>
      </p:sp>
      <p:cxnSp>
        <p:nvCxnSpPr>
          <p:cNvPr id="9" name="Straight Arrow Connector 8"/>
          <p:cNvCxnSpPr/>
          <p:nvPr/>
        </p:nvCxnSpPr>
        <p:spPr>
          <a:xfrm>
            <a:off x="9716999" y="2387083"/>
            <a:ext cx="0" cy="3846513"/>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10" name="TextBox 9"/>
          <p:cNvSpPr txBox="1"/>
          <p:nvPr/>
        </p:nvSpPr>
        <p:spPr>
          <a:xfrm>
            <a:off x="9717000" y="4418061"/>
            <a:ext cx="2373400"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marL="285750" indent="-285750">
              <a:buFont typeface="Arial" panose="020B0604020202020204" pitchFamily="34" charset="0"/>
              <a:buChar char="•"/>
            </a:pPr>
            <a:r>
              <a:rPr lang="en-US" b="1" dirty="0"/>
              <a:t>Cost of Using Data</a:t>
            </a:r>
          </a:p>
        </p:txBody>
      </p:sp>
    </p:spTree>
    <p:extLst>
      <p:ext uri="{BB962C8B-B14F-4D97-AF65-F5344CB8AC3E}">
        <p14:creationId xmlns:p14="http://schemas.microsoft.com/office/powerpoint/2010/main" val="19566600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5579706"/>
            <a:ext cx="12192000" cy="12782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Why Is Open Data Important</a:t>
            </a:r>
          </a:p>
        </p:txBody>
      </p:sp>
      <p:pic>
        <p:nvPicPr>
          <p:cNvPr id="1026" name="Picture 2" descr="5-star steps by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2293937"/>
            <a:ext cx="6667500" cy="412432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flipV="1">
            <a:off x="2559050" y="2387083"/>
            <a:ext cx="0" cy="3846513"/>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7" name="TextBox 6"/>
          <p:cNvSpPr txBox="1"/>
          <p:nvPr/>
        </p:nvSpPr>
        <p:spPr>
          <a:xfrm>
            <a:off x="25399" y="4171840"/>
            <a:ext cx="2533651"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3600" b="1" dirty="0"/>
              <a:t>DO MORE</a:t>
            </a:r>
          </a:p>
        </p:txBody>
      </p:sp>
      <p:cxnSp>
        <p:nvCxnSpPr>
          <p:cNvPr id="9" name="Straight Arrow Connector 8"/>
          <p:cNvCxnSpPr/>
          <p:nvPr/>
        </p:nvCxnSpPr>
        <p:spPr>
          <a:xfrm>
            <a:off x="9716999" y="2387083"/>
            <a:ext cx="0" cy="3846513"/>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10" name="TextBox 9"/>
          <p:cNvSpPr txBox="1"/>
          <p:nvPr/>
        </p:nvSpPr>
        <p:spPr>
          <a:xfrm>
            <a:off x="9716999" y="4171840"/>
            <a:ext cx="2373400"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3600" b="1" dirty="0"/>
              <a:t>W/ LESS</a:t>
            </a:r>
          </a:p>
        </p:txBody>
      </p:sp>
    </p:spTree>
    <p:extLst>
      <p:ext uri="{BB962C8B-B14F-4D97-AF65-F5344CB8AC3E}">
        <p14:creationId xmlns:p14="http://schemas.microsoft.com/office/powerpoint/2010/main" val="37384099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69330725"/>
              </p:ext>
            </p:extLst>
          </p:nvPr>
        </p:nvGraphicFramePr>
        <p:xfrm>
          <a:off x="266700" y="-1094317"/>
          <a:ext cx="13766800" cy="91778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0" y="254748"/>
            <a:ext cx="6096000"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3200" b="1" dirty="0"/>
              <a:t>Open Data @ uwaterloo Timeline</a:t>
            </a:r>
          </a:p>
        </p:txBody>
      </p:sp>
    </p:spTree>
    <p:extLst>
      <p:ext uri="{BB962C8B-B14F-4D97-AF65-F5344CB8AC3E}">
        <p14:creationId xmlns:p14="http://schemas.microsoft.com/office/powerpoint/2010/main" val="25685609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583170260"/>
              </p:ext>
            </p:extLst>
          </p:nvPr>
        </p:nvGraphicFramePr>
        <p:xfrm>
          <a:off x="-920750" y="-152400"/>
          <a:ext cx="13112750" cy="7573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0" y="254748"/>
            <a:ext cx="6096000"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3200" b="1" dirty="0"/>
              <a:t>Open Data @ uwaterloo Timeline</a:t>
            </a:r>
          </a:p>
        </p:txBody>
      </p:sp>
    </p:spTree>
    <p:extLst>
      <p:ext uri="{BB962C8B-B14F-4D97-AF65-F5344CB8AC3E}">
        <p14:creationId xmlns:p14="http://schemas.microsoft.com/office/powerpoint/2010/main" val="9577066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numCol="2">
            <a:normAutofit/>
          </a:bodyPr>
          <a:lstStyle/>
          <a:p>
            <a:pPr marL="0" indent="0">
              <a:buNone/>
            </a:pPr>
            <a:r>
              <a:rPr lang="en-US" sz="3600" b="1" dirty="0"/>
              <a:t>Background</a:t>
            </a:r>
          </a:p>
          <a:p>
            <a:pPr marL="514350" indent="-514350">
              <a:buFont typeface="+mj-lt"/>
              <a:buAutoNum type="arabicPeriod"/>
            </a:pPr>
            <a:r>
              <a:rPr lang="en-US" sz="2400" dirty="0"/>
              <a:t>Prime Motivators</a:t>
            </a:r>
          </a:p>
          <a:p>
            <a:pPr marL="514350" indent="-514350">
              <a:buFont typeface="+mj-lt"/>
              <a:buAutoNum type="arabicPeriod"/>
            </a:pPr>
            <a:r>
              <a:rPr lang="en-US" sz="2400" dirty="0"/>
              <a:t>Routine Disclosure</a:t>
            </a:r>
          </a:p>
          <a:p>
            <a:pPr marL="514350" indent="-514350">
              <a:buFont typeface="+mj-lt"/>
              <a:buAutoNum type="arabicPeriod"/>
            </a:pPr>
            <a:r>
              <a:rPr lang="en-US" sz="2400" dirty="0"/>
              <a:t>Why Open </a:t>
            </a:r>
            <a:r>
              <a:rPr lang="en-US" sz="2400" dirty="0" smtClean="0"/>
              <a:t>Data First?</a:t>
            </a:r>
            <a:endParaRPr lang="en-US" sz="2400" dirty="0"/>
          </a:p>
          <a:p>
            <a:pPr marL="514350" indent="-514350">
              <a:buFont typeface="+mj-lt"/>
              <a:buAutoNum type="arabicPeriod"/>
            </a:pPr>
            <a:r>
              <a:rPr lang="en-US" sz="2400" dirty="0"/>
              <a:t>5 Star Data</a:t>
            </a:r>
          </a:p>
          <a:p>
            <a:pPr marL="514350" indent="-514350">
              <a:buFont typeface="+mj-lt"/>
              <a:buAutoNum type="arabicPeriod"/>
            </a:pPr>
            <a:r>
              <a:rPr lang="en-US" sz="2400" dirty="0"/>
              <a:t>Open Data License</a:t>
            </a:r>
          </a:p>
          <a:p>
            <a:pPr marL="514350" indent="-514350">
              <a:buFont typeface="+mj-lt"/>
              <a:buAutoNum type="arabicPeriod"/>
            </a:pPr>
            <a:r>
              <a:rPr lang="en-US" sz="2400" dirty="0"/>
              <a:t>History of Open Data</a:t>
            </a:r>
          </a:p>
          <a:p>
            <a:pPr marL="0" lvl="0" indent="0">
              <a:buNone/>
            </a:pPr>
            <a:endParaRPr lang="en-US" sz="3600" b="1" dirty="0"/>
          </a:p>
          <a:p>
            <a:pPr marL="0" lvl="0" indent="0">
              <a:buNone/>
            </a:pPr>
            <a:r>
              <a:rPr lang="en-US" sz="3600" b="1" dirty="0"/>
              <a:t>Technical Specifics</a:t>
            </a:r>
          </a:p>
          <a:p>
            <a:pPr marL="514350" lvl="0" indent="-514350">
              <a:buFont typeface="+mj-lt"/>
              <a:buAutoNum type="arabicPeriod"/>
            </a:pPr>
            <a:r>
              <a:rPr lang="en-US" sz="2400" dirty="0"/>
              <a:t>Data Sets</a:t>
            </a:r>
          </a:p>
          <a:p>
            <a:pPr marL="514350" lvl="0" indent="-514350">
              <a:buFont typeface="+mj-lt"/>
              <a:buAutoNum type="arabicPeriod"/>
            </a:pPr>
            <a:r>
              <a:rPr lang="en-US" sz="2400" dirty="0"/>
              <a:t>Data Acquisition</a:t>
            </a:r>
          </a:p>
          <a:p>
            <a:pPr marL="514350" lvl="0" indent="-514350">
              <a:buFont typeface="+mj-lt"/>
              <a:buAutoNum type="arabicPeriod"/>
            </a:pPr>
            <a:r>
              <a:rPr lang="en-US" sz="2400" dirty="0"/>
              <a:t>Technology</a:t>
            </a:r>
          </a:p>
          <a:p>
            <a:pPr marL="0" lvl="0" indent="0">
              <a:buNone/>
            </a:pPr>
            <a:endParaRPr lang="en-US" sz="3600" b="1" dirty="0"/>
          </a:p>
          <a:p>
            <a:pPr marL="0" indent="0">
              <a:buNone/>
            </a:pPr>
            <a:endParaRPr lang="en-US" sz="2800" dirty="0"/>
          </a:p>
          <a:p>
            <a:pPr marL="514350" indent="-514350">
              <a:buFont typeface="+mj-lt"/>
              <a:buAutoNum type="arabicPeriod"/>
            </a:pPr>
            <a:endParaRPr lang="en-US" sz="2800" dirty="0"/>
          </a:p>
        </p:txBody>
      </p:sp>
    </p:spTree>
    <p:extLst>
      <p:ext uri="{BB962C8B-B14F-4D97-AF65-F5344CB8AC3E}">
        <p14:creationId xmlns:p14="http://schemas.microsoft.com/office/powerpoint/2010/main" val="32311172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5934265"/>
            <a:ext cx="12192000" cy="12782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pic>
        <p:nvPicPr>
          <p:cNvPr id="4098" name="Picture 2" descr="Ven-pers-vs-op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914" y="1975735"/>
            <a:ext cx="7584173" cy="45853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839820" y="274638"/>
            <a:ext cx="10132980" cy="1069975"/>
          </a:xfrm>
        </p:spPr>
        <p:txBody>
          <a:bodyPr>
            <a:normAutofit/>
          </a:bodyPr>
          <a:lstStyle/>
          <a:p>
            <a:r>
              <a:rPr lang="en-US" dirty="0" smtClean="0"/>
              <a:t>IPC Core Design Principles</a:t>
            </a:r>
            <a:endParaRPr lang="en-US" dirty="0"/>
          </a:p>
        </p:txBody>
      </p:sp>
      <p:pic>
        <p:nvPicPr>
          <p:cNvPr id="5" name="Picture 4" descr="http://www.ipc.on.ca/site_images/Logo-AbD-CMYK-FINAL-we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8165" y="3403824"/>
            <a:ext cx="2381250" cy="17240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5"/>
          <a:srcRect l="5321" r="19330"/>
          <a:stretch/>
        </p:blipFill>
        <p:spPr>
          <a:xfrm>
            <a:off x="6857075" y="3403824"/>
            <a:ext cx="2417554" cy="1796365"/>
          </a:xfrm>
          <a:prstGeom prst="rect">
            <a:avLst/>
          </a:prstGeom>
        </p:spPr>
      </p:pic>
      <p:grpSp>
        <p:nvGrpSpPr>
          <p:cNvPr id="10" name="Group 9"/>
          <p:cNvGrpSpPr/>
          <p:nvPr/>
        </p:nvGrpSpPr>
        <p:grpSpPr>
          <a:xfrm>
            <a:off x="839820" y="6124818"/>
            <a:ext cx="10512361" cy="646331"/>
            <a:chOff x="839820" y="6143481"/>
            <a:chExt cx="10512361" cy="646331"/>
          </a:xfrm>
        </p:grpSpPr>
        <p:sp>
          <p:nvSpPr>
            <p:cNvPr id="11" name="TextBox 10"/>
            <p:cNvSpPr txBox="1"/>
            <p:nvPr/>
          </p:nvSpPr>
          <p:spPr>
            <a:xfrm>
              <a:off x="839820" y="6143481"/>
              <a:ext cx="2928188"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3600" b="1" dirty="0"/>
                <a:t>bit.ly/ipc_abd </a:t>
              </a:r>
            </a:p>
          </p:txBody>
        </p:sp>
        <p:sp>
          <p:nvSpPr>
            <p:cNvPr id="13" name="TextBox 12"/>
            <p:cNvSpPr txBox="1"/>
            <p:nvPr/>
          </p:nvSpPr>
          <p:spPr>
            <a:xfrm>
              <a:off x="8423993" y="6143481"/>
              <a:ext cx="2928188"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3600" b="1" dirty="0"/>
                <a:t>bit.ly/ipc_pbd </a:t>
              </a:r>
            </a:p>
          </p:txBody>
        </p:sp>
      </p:grpSp>
    </p:spTree>
    <p:extLst>
      <p:ext uri="{BB962C8B-B14F-4D97-AF65-F5344CB8AC3E}">
        <p14:creationId xmlns:p14="http://schemas.microsoft.com/office/powerpoint/2010/main" val="203674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004" y="0"/>
            <a:ext cx="8940996"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541176" y="219666"/>
            <a:ext cx="6035138" cy="1200329"/>
          </a:xfrm>
          <a:prstGeom prst="rect">
            <a:avLst/>
          </a:prstGeom>
        </p:spPr>
        <p:txBody>
          <a:bodyPr wrap="square">
            <a:spAutoFit/>
          </a:bodyPr>
          <a:lstStyle/>
          <a:p>
            <a:r>
              <a:rPr lang="en-CA" sz="2400" b="1" dirty="0"/>
              <a:t>Student Portal</a:t>
            </a:r>
            <a:br>
              <a:rPr lang="en-CA" sz="2400" b="1" dirty="0"/>
            </a:br>
            <a:r>
              <a:rPr lang="en-CA" sz="2400" b="1" dirty="0"/>
              <a:t>AbD/PbD Strategy</a:t>
            </a:r>
            <a:br>
              <a:rPr lang="en-CA" sz="2400" b="1" dirty="0"/>
            </a:br>
            <a:r>
              <a:rPr lang="en-CA" sz="2400" b="1" dirty="0"/>
              <a:t>(Colin Bell)</a:t>
            </a:r>
          </a:p>
        </p:txBody>
      </p:sp>
    </p:spTree>
    <p:extLst>
      <p:ext uri="{BB962C8B-B14F-4D97-AF65-F5344CB8AC3E}">
        <p14:creationId xmlns:p14="http://schemas.microsoft.com/office/powerpoint/2010/main" val="30561824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579706"/>
            <a:ext cx="12192000" cy="12782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Improving Open Data</a:t>
            </a:r>
          </a:p>
        </p:txBody>
      </p:sp>
      <p:sp>
        <p:nvSpPr>
          <p:cNvPr id="3" name="TextBox 2"/>
          <p:cNvSpPr txBox="1"/>
          <p:nvPr/>
        </p:nvSpPr>
        <p:spPr>
          <a:xfrm>
            <a:off x="4039218" y="6488668"/>
            <a:ext cx="6616876"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r"/>
            <a:r>
              <a:rPr lang="en-US" b="1" dirty="0"/>
              <a:t>inkdroid.org/journal/2010/06/04/the-5-stars-of-open-linked-data/</a:t>
            </a:r>
          </a:p>
        </p:txBody>
      </p:sp>
      <p:pic>
        <p:nvPicPr>
          <p:cNvPr id="4" name="Picture 3"/>
          <p:cNvPicPr>
            <a:picLocks noChangeAspect="1"/>
          </p:cNvPicPr>
          <p:nvPr/>
        </p:nvPicPr>
        <p:blipFill>
          <a:blip r:embed="rId3"/>
          <a:stretch>
            <a:fillRect/>
          </a:stretch>
        </p:blipFill>
        <p:spPr>
          <a:xfrm>
            <a:off x="1535906" y="1984860"/>
            <a:ext cx="9120188" cy="4492140"/>
          </a:xfrm>
          <a:prstGeom prst="rect">
            <a:avLst/>
          </a:prstGeom>
        </p:spPr>
      </p:pic>
      <p:sp>
        <p:nvSpPr>
          <p:cNvPr id="5" name="Rectangle 4"/>
          <p:cNvSpPr/>
          <p:nvPr/>
        </p:nvSpPr>
        <p:spPr>
          <a:xfrm>
            <a:off x="1535906" y="1792936"/>
            <a:ext cx="9120188" cy="2902632"/>
          </a:xfrm>
          <a:prstGeom prst="rect">
            <a:avLst/>
          </a:prstGeom>
          <a:solidFill>
            <a:schemeClr val="lt1">
              <a:alpha val="82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 name="Rectangle 5"/>
          <p:cNvSpPr/>
          <p:nvPr/>
        </p:nvSpPr>
        <p:spPr>
          <a:xfrm>
            <a:off x="1534865" y="5572897"/>
            <a:ext cx="9120188" cy="915771"/>
          </a:xfrm>
          <a:prstGeom prst="rect">
            <a:avLst/>
          </a:prstGeom>
          <a:solidFill>
            <a:schemeClr val="lt1">
              <a:alpha val="82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5386745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579706"/>
            <a:ext cx="12192000" cy="12782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12289" name="Rectangle 1"/>
          <p:cNvSpPr>
            <a:spLocks noGrp="1" noChangeArrowheads="1"/>
          </p:cNvSpPr>
          <p:nvPr>
            <p:ph type="title"/>
          </p:nvPr>
        </p:nvSpPr>
        <p:spPr>
          <a:xfrm>
            <a:off x="2193727" y="312540"/>
            <a:ext cx="7803431" cy="1161698"/>
          </a:xfrm>
        </p:spPr>
        <p:txBody>
          <a:bodyPr>
            <a:noAutofit/>
          </a:bodyPr>
          <a:lstStyle/>
          <a:p>
            <a:pPr defTabSz="344897"/>
            <a:r>
              <a:rPr lang="en-US" dirty="0"/>
              <a:t>API: Application Programming Interface</a:t>
            </a:r>
            <a:endParaRPr lang="en-US" sz="2400" dirty="0"/>
          </a:p>
        </p:txBody>
      </p:sp>
      <p:pic>
        <p:nvPicPr>
          <p:cNvPr id="12290" name="Picture 2" descr="both-ee.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3216" y="2346015"/>
            <a:ext cx="12536347" cy="41854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62041066"/>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alpha val="65000"/>
          </a:schemeClr>
        </a:solidFill>
        <a:effectLst/>
      </p:bgPr>
    </p:bg>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802433" y="312539"/>
            <a:ext cx="11389568" cy="1518047"/>
          </a:xfrm>
        </p:spPr>
        <p:txBody>
          <a:bodyPr>
            <a:normAutofit fontScale="90000"/>
          </a:bodyPr>
          <a:lstStyle/>
          <a:p>
            <a:pPr defTabSz="344897"/>
            <a:r>
              <a:rPr lang="en-US" sz="6700" dirty="0"/>
              <a:t>API:</a:t>
            </a:r>
            <a:r>
              <a:rPr lang="en-US" sz="4711" dirty="0"/>
              <a:t> </a:t>
            </a:r>
            <a:br>
              <a:rPr lang="en-US" sz="4711" dirty="0"/>
            </a:br>
            <a:r>
              <a:rPr lang="en-US" sz="4000" dirty="0"/>
              <a:t>Application Programming Interface</a:t>
            </a:r>
            <a:endParaRPr lang="en-US" sz="2700" dirty="0"/>
          </a:p>
        </p:txBody>
      </p:sp>
      <p:pic>
        <p:nvPicPr>
          <p:cNvPr id="13314" name="Picture 2" descr="both-ee-comp.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518172"/>
            <a:ext cx="9144000" cy="3052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29308743"/>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14400" y="0"/>
            <a:ext cx="10363200" cy="18288000"/>
          </a:xfrm>
          <a:prstGeom prst="rect">
            <a:avLst/>
          </a:prstGeom>
        </p:spPr>
      </p:pic>
    </p:spTree>
    <p:extLst>
      <p:ext uri="{BB962C8B-B14F-4D97-AF65-F5344CB8AC3E}">
        <p14:creationId xmlns:p14="http://schemas.microsoft.com/office/powerpoint/2010/main" val="29070811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87338"/>
            <a:ext cx="10972800" cy="1143000"/>
          </a:xfrm>
        </p:spPr>
        <p:txBody>
          <a:bodyPr>
            <a:normAutofit fontScale="90000"/>
          </a:bodyPr>
          <a:lstStyle/>
          <a:p>
            <a:r>
              <a:rPr lang="en-US" dirty="0"/>
              <a:t>Core Areas Of Service of Current API</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318823414"/>
              </p:ext>
            </p:extLst>
          </p:nvPr>
        </p:nvGraphicFramePr>
        <p:xfrm>
          <a:off x="-1248448" y="1226961"/>
          <a:ext cx="14688896" cy="5314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50366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a:stretch>
            <a:fillRect/>
          </a:stretch>
        </p:blipFill>
        <p:spPr>
          <a:xfrm>
            <a:off x="0" y="830263"/>
            <a:ext cx="9826625" cy="3403600"/>
          </a:xfrm>
        </p:spPr>
      </p:pic>
      <p:sp>
        <p:nvSpPr>
          <p:cNvPr id="7" name="Rectangle 6"/>
          <p:cNvSpPr/>
          <p:nvPr/>
        </p:nvSpPr>
        <p:spPr>
          <a:xfrm>
            <a:off x="1780035" y="1344390"/>
            <a:ext cx="8616101" cy="4277713"/>
          </a:xfrm>
          <a:prstGeom prst="rect">
            <a:avLst/>
          </a:prstGeom>
          <a:solidFill>
            <a:schemeClr val="accent1">
              <a:alpha val="9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9600" b="1" dirty="0"/>
              <a:t>uWaterloo</a:t>
            </a:r>
            <a:br>
              <a:rPr lang="en-CA" sz="9600" b="1" dirty="0"/>
            </a:br>
            <a:r>
              <a:rPr lang="en-CA" sz="9600" b="1" dirty="0"/>
              <a:t>GitHub</a:t>
            </a:r>
          </a:p>
        </p:txBody>
      </p:sp>
      <p:sp>
        <p:nvSpPr>
          <p:cNvPr id="9" name="Rectangle 8"/>
          <p:cNvSpPr/>
          <p:nvPr/>
        </p:nvSpPr>
        <p:spPr>
          <a:xfrm>
            <a:off x="1293663" y="4928494"/>
            <a:ext cx="9588843" cy="1824318"/>
          </a:xfrm>
          <a:prstGeom prst="rect">
            <a:avLst/>
          </a:prstGeom>
          <a:solidFill>
            <a:schemeClr val="accent1">
              <a:alpha val="97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7200" b="1" dirty="0"/>
              <a:t>github.com/</a:t>
            </a:r>
            <a:r>
              <a:rPr lang="en-CA" sz="7200" b="1" dirty="0" err="1"/>
              <a:t>uwaterloo</a:t>
            </a:r>
            <a:endParaRPr lang="en-CA" sz="7200" b="1" dirty="0">
              <a:solidFill>
                <a:schemeClr val="lt1"/>
              </a:solidFill>
            </a:endParaRPr>
          </a:p>
        </p:txBody>
      </p:sp>
    </p:spTree>
    <p:extLst>
      <p:ext uri="{BB962C8B-B14F-4D97-AF65-F5344CB8AC3E}">
        <p14:creationId xmlns:p14="http://schemas.microsoft.com/office/powerpoint/2010/main" val="250169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lists.uwaterloo.ca/pipermail/opendata/attachments/20111018/98d33ca6/attachment-0003.j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857251"/>
            <a:ext cx="10287000" cy="77152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780039" y="635621"/>
            <a:ext cx="8616101" cy="4277713"/>
          </a:xfrm>
          <a:prstGeom prst="rect">
            <a:avLst/>
          </a:prstGeom>
          <a:solidFill>
            <a:schemeClr val="accent1">
              <a:alpha val="9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400" b="1" dirty="0"/>
              <a:t>IRL Community with</a:t>
            </a:r>
          </a:p>
          <a:p>
            <a:pPr algn="ctr"/>
            <a:r>
              <a:rPr lang="en-CA" sz="9600" b="1" dirty="0"/>
              <a:t>DemoCamps</a:t>
            </a:r>
          </a:p>
        </p:txBody>
      </p:sp>
    </p:spTree>
    <p:extLst>
      <p:ext uri="{BB962C8B-B14F-4D97-AF65-F5344CB8AC3E}">
        <p14:creationId xmlns:p14="http://schemas.microsoft.com/office/powerpoint/2010/main" val="327946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530566"/>
            <a:ext cx="12237167" cy="7437994"/>
          </a:xfrm>
          <a:prstGeom prst="rect">
            <a:avLst/>
          </a:prstGeom>
        </p:spPr>
      </p:pic>
      <p:sp>
        <p:nvSpPr>
          <p:cNvPr id="3" name="Rectangle 2"/>
          <p:cNvSpPr/>
          <p:nvPr/>
        </p:nvSpPr>
        <p:spPr>
          <a:xfrm>
            <a:off x="1810532" y="882756"/>
            <a:ext cx="8616101" cy="4277713"/>
          </a:xfrm>
          <a:prstGeom prst="rect">
            <a:avLst/>
          </a:prstGeom>
          <a:solidFill>
            <a:schemeClr val="accent1">
              <a:alpha val="9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400" b="1" dirty="0"/>
              <a:t>Stay in the loop with our</a:t>
            </a:r>
          </a:p>
          <a:p>
            <a:pPr algn="ctr"/>
            <a:r>
              <a:rPr lang="en-CA" sz="9600" b="1" dirty="0"/>
              <a:t>Mailing List</a:t>
            </a:r>
          </a:p>
        </p:txBody>
      </p:sp>
      <p:sp>
        <p:nvSpPr>
          <p:cNvPr id="4" name="Rectangle 3"/>
          <p:cNvSpPr/>
          <p:nvPr/>
        </p:nvSpPr>
        <p:spPr>
          <a:xfrm>
            <a:off x="1365007" y="4880920"/>
            <a:ext cx="9507149" cy="2026508"/>
          </a:xfrm>
          <a:prstGeom prst="rect">
            <a:avLst/>
          </a:prstGeom>
          <a:solidFill>
            <a:schemeClr val="accent1">
              <a:alpha val="97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9600" b="1" dirty="0">
                <a:hlinkClick r:id="rId4"/>
              </a:rPr>
              <a:t>bit.ly/oduw_ml</a:t>
            </a:r>
            <a:endParaRPr lang="en-CA" sz="9600" b="1" dirty="0"/>
          </a:p>
        </p:txBody>
      </p:sp>
    </p:spTree>
    <p:extLst>
      <p:ext uri="{BB962C8B-B14F-4D97-AF65-F5344CB8AC3E}">
        <p14:creationId xmlns:p14="http://schemas.microsoft.com/office/powerpoint/2010/main" val="212344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numCol="2">
            <a:normAutofit lnSpcReduction="10000"/>
          </a:bodyPr>
          <a:lstStyle/>
          <a:p>
            <a:pPr marL="0" indent="0">
              <a:buNone/>
            </a:pPr>
            <a:r>
              <a:rPr lang="en-US" sz="3600" b="1" dirty="0"/>
              <a:t>Growing</a:t>
            </a:r>
          </a:p>
          <a:p>
            <a:pPr marL="514350" indent="-514350">
              <a:buFont typeface="+mj-lt"/>
              <a:buAutoNum type="arabicPeriod"/>
            </a:pPr>
            <a:r>
              <a:rPr lang="en-US" sz="2400" dirty="0" smtClean="0"/>
              <a:t>Governance and Policy</a:t>
            </a:r>
          </a:p>
          <a:p>
            <a:pPr marL="514350" indent="-514350">
              <a:buFont typeface="+mj-lt"/>
              <a:buAutoNum type="arabicPeriod"/>
            </a:pPr>
            <a:r>
              <a:rPr lang="en-US" sz="2400" dirty="0" smtClean="0"/>
              <a:t>Private Data (</a:t>
            </a:r>
            <a:r>
              <a:rPr lang="en-US" sz="2400" dirty="0" err="1" smtClean="0"/>
              <a:t>PbD</a:t>
            </a:r>
            <a:r>
              <a:rPr lang="en-US" sz="2400" dirty="0" smtClean="0"/>
              <a:t>)</a:t>
            </a:r>
          </a:p>
          <a:p>
            <a:pPr marL="514350" indent="-514350">
              <a:buFont typeface="+mj-lt"/>
              <a:buAutoNum type="arabicPeriod"/>
            </a:pPr>
            <a:r>
              <a:rPr lang="en-US" sz="2400" dirty="0" smtClean="0"/>
              <a:t>Business </a:t>
            </a:r>
            <a:r>
              <a:rPr lang="en-US" sz="2400" dirty="0"/>
              <a:t>Process</a:t>
            </a:r>
          </a:p>
          <a:p>
            <a:pPr marL="514350" indent="-514350">
              <a:buFont typeface="+mj-lt"/>
              <a:buAutoNum type="arabicPeriod"/>
            </a:pPr>
            <a:r>
              <a:rPr lang="en-US" sz="2400" dirty="0" smtClean="0"/>
              <a:t>Data Warehousing/ESB/</a:t>
            </a:r>
            <a:r>
              <a:rPr lang="en-US" sz="2400" dirty="0" err="1" smtClean="0"/>
              <a:t>iPaaS</a:t>
            </a:r>
            <a:endParaRPr lang="en-US" sz="2400" dirty="0"/>
          </a:p>
          <a:p>
            <a:pPr marL="514350" indent="-514350">
              <a:buFont typeface="+mj-lt"/>
              <a:buAutoNum type="arabicPeriod"/>
            </a:pPr>
            <a:r>
              <a:rPr lang="en-US" sz="2400" dirty="0" smtClean="0"/>
              <a:t>Future Directions</a:t>
            </a:r>
            <a:endParaRPr lang="en-US" sz="2400" dirty="0"/>
          </a:p>
          <a:p>
            <a:pPr marL="514350" indent="-514350">
              <a:buFont typeface="+mj-lt"/>
              <a:buAutoNum type="arabicPeriod"/>
            </a:pPr>
            <a:endParaRPr lang="en-US" sz="2400" dirty="0"/>
          </a:p>
          <a:p>
            <a:pPr marL="514350" indent="-514350">
              <a:buFont typeface="+mj-lt"/>
              <a:buAutoNum type="arabicPeriod"/>
            </a:pPr>
            <a:endParaRPr lang="en-US" sz="2400" dirty="0"/>
          </a:p>
          <a:p>
            <a:pPr marL="514350" indent="-514350">
              <a:buFont typeface="+mj-lt"/>
              <a:buAutoNum type="arabicPeriod"/>
            </a:pPr>
            <a:endParaRPr lang="en-US" sz="2400" dirty="0"/>
          </a:p>
          <a:p>
            <a:pPr marL="0" lvl="0" indent="0">
              <a:buNone/>
            </a:pPr>
            <a:r>
              <a:rPr lang="en-US" sz="3600" b="1" dirty="0"/>
              <a:t>Questions</a:t>
            </a:r>
          </a:p>
          <a:p>
            <a:pPr marL="514350" lvl="0" indent="-514350">
              <a:buFont typeface="+mj-lt"/>
              <a:buAutoNum type="arabicPeriod"/>
            </a:pPr>
            <a:r>
              <a:rPr lang="en-US" sz="2400" dirty="0"/>
              <a:t>Buy vs. Build?</a:t>
            </a:r>
          </a:p>
          <a:p>
            <a:pPr marL="514350" lvl="0" indent="-514350">
              <a:buFont typeface="+mj-lt"/>
              <a:buAutoNum type="arabicPeriod"/>
            </a:pPr>
            <a:r>
              <a:rPr lang="en-US" sz="2400" dirty="0"/>
              <a:t>How to build today?</a:t>
            </a:r>
          </a:p>
          <a:p>
            <a:pPr marL="514350" lvl="0" indent="-514350">
              <a:buFont typeface="+mj-lt"/>
              <a:buAutoNum type="arabicPeriod"/>
            </a:pPr>
            <a:r>
              <a:rPr lang="en-US" sz="2400" dirty="0"/>
              <a:t>Documentation?</a:t>
            </a:r>
          </a:p>
          <a:p>
            <a:pPr marL="514350" lvl="0" indent="-514350">
              <a:buFont typeface="+mj-lt"/>
              <a:buAutoNum type="arabicPeriod"/>
            </a:pPr>
            <a:r>
              <a:rPr lang="en-US" sz="2400" dirty="0"/>
              <a:t>How do you deal with the ERP culture clash?</a:t>
            </a:r>
          </a:p>
          <a:p>
            <a:pPr marL="0" lvl="0" indent="0">
              <a:buNone/>
            </a:pPr>
            <a:endParaRPr lang="en-US" sz="3600" b="1" dirty="0"/>
          </a:p>
          <a:p>
            <a:pPr marL="0" indent="0">
              <a:buNone/>
            </a:pPr>
            <a:endParaRPr lang="en-US" sz="2800" dirty="0"/>
          </a:p>
          <a:p>
            <a:pPr marL="514350" indent="-514350">
              <a:buFont typeface="+mj-lt"/>
              <a:buAutoNum type="arabicPeriod"/>
            </a:pPr>
            <a:endParaRPr lang="en-US" sz="2800" dirty="0"/>
          </a:p>
        </p:txBody>
      </p:sp>
    </p:spTree>
    <p:extLst>
      <p:ext uri="{BB962C8B-B14F-4D97-AF65-F5344CB8AC3E}">
        <p14:creationId xmlns:p14="http://schemas.microsoft.com/office/powerpoint/2010/main" val="8221923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2835" y="0"/>
            <a:ext cx="11932225" cy="7252644"/>
          </a:xfrm>
          <a:prstGeom prst="rect">
            <a:avLst/>
          </a:prstGeom>
        </p:spPr>
      </p:pic>
      <p:sp>
        <p:nvSpPr>
          <p:cNvPr id="4" name="Rectangle 3"/>
          <p:cNvSpPr/>
          <p:nvPr/>
        </p:nvSpPr>
        <p:spPr>
          <a:xfrm>
            <a:off x="1780035" y="1344390"/>
            <a:ext cx="8616101" cy="4277713"/>
          </a:xfrm>
          <a:prstGeom prst="rect">
            <a:avLst/>
          </a:prstGeom>
          <a:solidFill>
            <a:schemeClr val="accent1">
              <a:alpha val="9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9600" b="1" dirty="0"/>
              <a:t>Community Created Tools</a:t>
            </a:r>
          </a:p>
        </p:txBody>
      </p:sp>
      <p:sp>
        <p:nvSpPr>
          <p:cNvPr id="5" name="Rectangle 4"/>
          <p:cNvSpPr/>
          <p:nvPr/>
        </p:nvSpPr>
        <p:spPr>
          <a:xfrm>
            <a:off x="1293663" y="4928494"/>
            <a:ext cx="9588843" cy="1824318"/>
          </a:xfrm>
          <a:prstGeom prst="rect">
            <a:avLst/>
          </a:prstGeom>
          <a:solidFill>
            <a:schemeClr val="accent1">
              <a:alpha val="97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sz="9600" b="1" dirty="0" err="1"/>
              <a:t>u</a:t>
            </a:r>
            <a:r>
              <a:rPr lang="en-CA" sz="9600" b="1" dirty="0" err="1" smtClean="0">
                <a:solidFill>
                  <a:schemeClr val="lt1"/>
                </a:solidFill>
              </a:rPr>
              <a:t>waterloo.xyz</a:t>
            </a:r>
            <a:endParaRPr lang="en-CA" sz="9600" b="1" dirty="0">
              <a:solidFill>
                <a:schemeClr val="lt1"/>
              </a:solidFill>
            </a:endParaRPr>
          </a:p>
        </p:txBody>
      </p:sp>
    </p:spTree>
    <p:extLst>
      <p:ext uri="{BB962C8B-B14F-4D97-AF65-F5344CB8AC3E}">
        <p14:creationId xmlns:p14="http://schemas.microsoft.com/office/powerpoint/2010/main" val="357789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Applied Example: Responding to Community Need</a:t>
            </a:r>
          </a:p>
        </p:txBody>
      </p:sp>
      <p:sp>
        <p:nvSpPr>
          <p:cNvPr id="3" name="Text Placeholder 2"/>
          <p:cNvSpPr>
            <a:spLocks noGrp="1"/>
          </p:cNvSpPr>
          <p:nvPr>
            <p:ph type="body" idx="1"/>
          </p:nvPr>
        </p:nvSpPr>
        <p:spPr/>
        <p:txBody>
          <a:bodyPr>
            <a:normAutofit fontScale="92500" lnSpcReduction="10000"/>
          </a:bodyPr>
          <a:lstStyle/>
          <a:p>
            <a:pPr algn="l"/>
            <a:r>
              <a:rPr lang="en-US" sz="3600" dirty="0">
                <a:latin typeface="+mn-lt"/>
              </a:rPr>
              <a:t>GOOSE WATCH</a:t>
            </a:r>
          </a:p>
        </p:txBody>
      </p:sp>
      <p:sp>
        <p:nvSpPr>
          <p:cNvPr id="7" name="TextBox 6"/>
          <p:cNvSpPr txBox="1"/>
          <p:nvPr/>
        </p:nvSpPr>
        <p:spPr>
          <a:xfrm>
            <a:off x="6270172" y="3361347"/>
            <a:ext cx="5921828" cy="175432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r"/>
            <a:r>
              <a:rPr lang="en-US" sz="5400" dirty="0"/>
              <a:t>BACK to </a:t>
            </a:r>
            <a:br>
              <a:rPr lang="en-US" sz="5400" dirty="0"/>
            </a:br>
            <a:r>
              <a:rPr lang="en-US" sz="5400" dirty="0"/>
              <a:t>April 9, 2013</a:t>
            </a:r>
          </a:p>
        </p:txBody>
      </p:sp>
    </p:spTree>
    <p:extLst>
      <p:ext uri="{BB962C8B-B14F-4D97-AF65-F5344CB8AC3E}">
        <p14:creationId xmlns:p14="http://schemas.microsoft.com/office/powerpoint/2010/main" val="216655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6197600" y="2005314"/>
            <a:ext cx="5384800" cy="3856095"/>
          </a:xfrm>
        </p:spPr>
        <p:txBody>
          <a:bodyPr>
            <a:normAutofit/>
          </a:bodyPr>
          <a:lstStyle/>
          <a:p>
            <a:pPr algn="ctr"/>
            <a:r>
              <a:rPr lang="en-US" sz="3200" dirty="0"/>
              <a:t>Three Days PRIOR</a:t>
            </a:r>
            <a:br>
              <a:rPr lang="en-US" sz="3200" dirty="0"/>
            </a:br>
            <a:r>
              <a:rPr lang="en-US" sz="3200" dirty="0"/>
              <a:t>Appeal For Data</a:t>
            </a:r>
            <a:endParaRPr lang="en-CA" sz="3200" dirty="0"/>
          </a:p>
        </p:txBody>
      </p:sp>
      <p:sp>
        <p:nvSpPr>
          <p:cNvPr id="2" name="Title 1"/>
          <p:cNvSpPr>
            <a:spLocks noGrp="1"/>
          </p:cNvSpPr>
          <p:nvPr>
            <p:ph type="title"/>
          </p:nvPr>
        </p:nvSpPr>
        <p:spPr/>
        <p:txBody>
          <a:bodyPr>
            <a:normAutofit/>
          </a:bodyPr>
          <a:lstStyle/>
          <a:p>
            <a:r>
              <a:rPr lang="en-US" sz="3200" dirty="0"/>
              <a:t>The Student Success Office </a:t>
            </a:r>
            <a:br>
              <a:rPr lang="en-US" sz="3200" dirty="0"/>
            </a:br>
            <a:r>
              <a:rPr lang="en-US" sz="3200" dirty="0"/>
              <a:t>Swings in Action to protect Students </a:t>
            </a:r>
          </a:p>
        </p:txBody>
      </p:sp>
      <p:sp>
        <p:nvSpPr>
          <p:cNvPr id="7" name="Content Placeholder 6"/>
          <p:cNvSpPr>
            <a:spLocks noGrp="1"/>
          </p:cNvSpPr>
          <p:nvPr>
            <p:ph sz="half" idx="1"/>
          </p:nvPr>
        </p:nvSpPr>
        <p:spPr>
          <a:xfrm>
            <a:off x="354957" y="2005313"/>
            <a:ext cx="5384800" cy="3856095"/>
          </a:xfrm>
        </p:spPr>
        <p:txBody>
          <a:bodyPr>
            <a:normAutofit/>
          </a:bodyPr>
          <a:lstStyle/>
          <a:p>
            <a:pPr algn="ctr"/>
            <a:r>
              <a:rPr lang="en-US" sz="3200" dirty="0"/>
              <a:t>Three Days PRIOR Sketch/Prototype</a:t>
            </a:r>
            <a:endParaRPr lang="en-CA" sz="3200" dirty="0"/>
          </a:p>
        </p:txBody>
      </p:sp>
      <p:pic>
        <p:nvPicPr>
          <p:cNvPr id="8" name="Picture 2" descr="Alternative Text A Waterloo campus map with goose images overlaid in the locations that have goose nests."/>
          <p:cNvPicPr>
            <a:picLocks noChangeAspect="1" noChangeArrowheads="1"/>
          </p:cNvPicPr>
          <p:nvPr/>
        </p:nvPicPr>
        <p:blipFill rotWithShape="1">
          <a:blip r:embed="rId3">
            <a:extLst>
              <a:ext uri="{28A0092B-C50C-407E-A947-70E740481C1C}">
                <a14:useLocalDpi xmlns:a14="http://schemas.microsoft.com/office/drawing/2010/main" val="0"/>
              </a:ext>
            </a:extLst>
          </a:blip>
          <a:stretch/>
        </p:blipFill>
        <p:spPr bwMode="auto">
          <a:xfrm>
            <a:off x="263645" y="3172131"/>
            <a:ext cx="5567423" cy="102886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 name="Picture Placeholder 10"/>
          <p:cNvPicPr>
            <a:picLocks noChangeAspect="1"/>
          </p:cNvPicPr>
          <p:nvPr/>
        </p:nvPicPr>
        <p:blipFill rotWithShape="1">
          <a:blip r:embed="rId4"/>
          <a:srcRect l="29735" t="19184" r="31473" b="36958"/>
          <a:stretch/>
        </p:blipFill>
        <p:spPr>
          <a:xfrm>
            <a:off x="5940720" y="3172131"/>
            <a:ext cx="5898559" cy="3749533"/>
          </a:xfrm>
          <a:prstGeom prst="rect">
            <a:avLst/>
          </a:prstGeom>
          <a:noFill/>
          <a:ln>
            <a:noFill/>
          </a:ln>
        </p:spPr>
      </p:pic>
    </p:spTree>
    <p:extLst>
      <p:ext uri="{BB962C8B-B14F-4D97-AF65-F5344CB8AC3E}">
        <p14:creationId xmlns:p14="http://schemas.microsoft.com/office/powerpoint/2010/main" val="20996339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6197600" y="2005314"/>
            <a:ext cx="5384800" cy="3856095"/>
          </a:xfrm>
        </p:spPr>
        <p:txBody>
          <a:bodyPr>
            <a:normAutofit/>
          </a:bodyPr>
          <a:lstStyle/>
          <a:p>
            <a:pPr algn="ctr"/>
            <a:r>
              <a:rPr lang="en-US" sz="2800" dirty="0"/>
              <a:t>Mid Afternoon the Day Before</a:t>
            </a:r>
            <a:br>
              <a:rPr lang="en-US" sz="2800" dirty="0"/>
            </a:br>
            <a:r>
              <a:rPr lang="en-US" sz="2800" dirty="0"/>
              <a:t>The endpoint launches</a:t>
            </a:r>
            <a:endParaRPr lang="en-CA" sz="2800" dirty="0"/>
          </a:p>
        </p:txBody>
      </p:sp>
      <p:sp>
        <p:nvSpPr>
          <p:cNvPr id="2" name="Title 1"/>
          <p:cNvSpPr>
            <a:spLocks noGrp="1"/>
          </p:cNvSpPr>
          <p:nvPr>
            <p:ph type="title"/>
          </p:nvPr>
        </p:nvSpPr>
        <p:spPr/>
        <p:txBody>
          <a:bodyPr>
            <a:normAutofit/>
          </a:bodyPr>
          <a:lstStyle/>
          <a:p>
            <a:r>
              <a:rPr lang="en-US" sz="3200" dirty="0"/>
              <a:t>The </a:t>
            </a:r>
            <a:r>
              <a:rPr lang="en-US" sz="3200" dirty="0" err="1"/>
              <a:t>UWaterloo</a:t>
            </a:r>
            <a:r>
              <a:rPr lang="en-US" sz="3200" dirty="0"/>
              <a:t> Community </a:t>
            </a:r>
            <a:br>
              <a:rPr lang="en-US" sz="3200" dirty="0"/>
            </a:br>
            <a:r>
              <a:rPr lang="en-US" sz="2700" dirty="0"/>
              <a:t>Swings into Action to Request/Deliver Data</a:t>
            </a:r>
          </a:p>
        </p:txBody>
      </p:sp>
      <p:sp>
        <p:nvSpPr>
          <p:cNvPr id="7" name="Content Placeholder 6"/>
          <p:cNvSpPr>
            <a:spLocks noGrp="1"/>
          </p:cNvSpPr>
          <p:nvPr>
            <p:ph sz="half" idx="1"/>
          </p:nvPr>
        </p:nvSpPr>
        <p:spPr>
          <a:xfrm>
            <a:off x="354957" y="2005313"/>
            <a:ext cx="5384800" cy="3856095"/>
          </a:xfrm>
        </p:spPr>
        <p:txBody>
          <a:bodyPr>
            <a:normAutofit/>
          </a:bodyPr>
          <a:lstStyle/>
          <a:p>
            <a:pPr algn="ctr"/>
            <a:r>
              <a:rPr lang="en-US" sz="3200" dirty="0"/>
              <a:t>Two Days PRIOR</a:t>
            </a:r>
            <a:br>
              <a:rPr lang="en-US" sz="3200" dirty="0"/>
            </a:br>
            <a:r>
              <a:rPr lang="en-US" sz="3200" dirty="0"/>
              <a:t>The </a:t>
            </a:r>
            <a:r>
              <a:rPr lang="en-US" sz="3200" dirty="0" err="1"/>
              <a:t>reddit</a:t>
            </a:r>
            <a:r>
              <a:rPr lang="en-US" sz="3200" dirty="0"/>
              <a:t> Data Request</a:t>
            </a:r>
            <a:endParaRPr lang="en-CA" sz="3200" dirty="0"/>
          </a:p>
        </p:txBody>
      </p:sp>
      <p:pic>
        <p:nvPicPr>
          <p:cNvPr id="10" name="Picture Placeholder 10"/>
          <p:cNvPicPr>
            <a:picLocks noChangeAspect="1"/>
          </p:cNvPicPr>
          <p:nvPr/>
        </p:nvPicPr>
        <p:blipFill rotWithShape="1">
          <a:blip r:embed="rId3"/>
          <a:srcRect l="-175" t="14846" r="28054" b="15627"/>
          <a:stretch/>
        </p:blipFill>
        <p:spPr>
          <a:xfrm>
            <a:off x="187225" y="3241579"/>
            <a:ext cx="5720263" cy="3100839"/>
          </a:xfrm>
          <a:prstGeom prst="rect">
            <a:avLst/>
          </a:prstGeom>
        </p:spPr>
      </p:pic>
      <p:pic>
        <p:nvPicPr>
          <p:cNvPr id="11" name="Picture Placeholder 5"/>
          <p:cNvPicPr>
            <a:picLocks noChangeAspect="1"/>
          </p:cNvPicPr>
          <p:nvPr/>
        </p:nvPicPr>
        <p:blipFill rotWithShape="1">
          <a:blip r:embed="rId4"/>
          <a:srcRect l="22663" t="12316" r="10583" b="17934"/>
          <a:stretch/>
        </p:blipFill>
        <p:spPr>
          <a:xfrm>
            <a:off x="5984793" y="3241579"/>
            <a:ext cx="5810414" cy="3413864"/>
          </a:xfrm>
          <a:prstGeom prst="rect">
            <a:avLst/>
          </a:prstGeom>
          <a:noFill/>
          <a:ln>
            <a:noFill/>
          </a:ln>
        </p:spPr>
      </p:pic>
    </p:spTree>
    <p:extLst>
      <p:ext uri="{BB962C8B-B14F-4D97-AF65-F5344CB8AC3E}">
        <p14:creationId xmlns:p14="http://schemas.microsoft.com/office/powerpoint/2010/main" val="29647189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579706"/>
            <a:ext cx="12192000" cy="12782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The Response</a:t>
            </a:r>
          </a:p>
        </p:txBody>
      </p:sp>
      <p:pic>
        <p:nvPicPr>
          <p:cNvPr id="6" name="Picture Placeholder 5"/>
          <p:cNvPicPr>
            <a:picLocks noGrp="1" noChangeAspect="1"/>
          </p:cNvPicPr>
          <p:nvPr>
            <p:ph type="pic" idx="1"/>
          </p:nvPr>
        </p:nvPicPr>
        <p:blipFill rotWithShape="1">
          <a:blip r:embed="rId2"/>
          <a:srcRect l="6193" t="18198" r="6193" b="15414"/>
          <a:stretch/>
        </p:blipFill>
        <p:spPr>
          <a:xfrm>
            <a:off x="-128455" y="1772816"/>
            <a:ext cx="12438643" cy="5299788"/>
          </a:xfrm>
          <a:prstGeom prst="rect">
            <a:avLst/>
          </a:prstGeom>
          <a:noFill/>
          <a:ln>
            <a:noFill/>
          </a:ln>
        </p:spPr>
      </p:pic>
    </p:spTree>
    <p:extLst>
      <p:ext uri="{BB962C8B-B14F-4D97-AF65-F5344CB8AC3E}">
        <p14:creationId xmlns:p14="http://schemas.microsoft.com/office/powerpoint/2010/main" val="26937657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5579706"/>
            <a:ext cx="12192000" cy="12782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Progress!</a:t>
            </a:r>
          </a:p>
        </p:txBody>
      </p:sp>
      <p:pic>
        <p:nvPicPr>
          <p:cNvPr id="1026" name="Picture 2" descr="5-star steps by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2800" y="1747954"/>
            <a:ext cx="8026400" cy="496490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0306049" y="6103099"/>
            <a:ext cx="1885951"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r"/>
            <a:r>
              <a:rPr lang="en-US" sz="2000" b="1" dirty="0"/>
              <a:t>5stardata.info</a:t>
            </a:r>
          </a:p>
        </p:txBody>
      </p:sp>
      <p:sp>
        <p:nvSpPr>
          <p:cNvPr id="11" name="Rectangle 10"/>
          <p:cNvSpPr/>
          <p:nvPr/>
        </p:nvSpPr>
        <p:spPr>
          <a:xfrm>
            <a:off x="6610867" y="3235998"/>
            <a:ext cx="1520824" cy="83099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4800" b="1" dirty="0"/>
              <a:t>API</a:t>
            </a:r>
          </a:p>
        </p:txBody>
      </p:sp>
      <p:sp>
        <p:nvSpPr>
          <p:cNvPr id="12" name="Rectangle 11"/>
          <p:cNvSpPr/>
          <p:nvPr/>
        </p:nvSpPr>
        <p:spPr>
          <a:xfrm>
            <a:off x="2323070" y="5655740"/>
            <a:ext cx="1366751" cy="76944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4400" b="1" dirty="0"/>
              <a:t>PNG</a:t>
            </a:r>
            <a:endParaRPr lang="en-US" sz="4800" b="1" dirty="0"/>
          </a:p>
        </p:txBody>
      </p:sp>
      <p:sp>
        <p:nvSpPr>
          <p:cNvPr id="14" name="Rectangle 13"/>
          <p:cNvSpPr/>
          <p:nvPr/>
        </p:nvSpPr>
        <p:spPr>
          <a:xfrm>
            <a:off x="3677464" y="3235999"/>
            <a:ext cx="2933403" cy="2432098"/>
          </a:xfrm>
          <a:prstGeom prst="rect">
            <a:avLst/>
          </a:prstGeom>
          <a:solidFill>
            <a:schemeClr val="lt1">
              <a:alpha val="82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4" name="Straight Arrow Connector 3"/>
          <p:cNvCxnSpPr/>
          <p:nvPr/>
        </p:nvCxnSpPr>
        <p:spPr>
          <a:xfrm flipV="1">
            <a:off x="3677464" y="3256716"/>
            <a:ext cx="2933404" cy="2411381"/>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15711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Specifics</a:t>
            </a:r>
          </a:p>
        </p:txBody>
      </p:sp>
      <p:sp>
        <p:nvSpPr>
          <p:cNvPr id="4" name="Text Placeholder 3"/>
          <p:cNvSpPr>
            <a:spLocks noGrp="1"/>
          </p:cNvSpPr>
          <p:nvPr>
            <p:ph type="body" idx="1"/>
          </p:nvPr>
        </p:nvSpPr>
        <p:spPr/>
        <p:txBody>
          <a:bodyPr>
            <a:normAutofit fontScale="92500" lnSpcReduction="10000"/>
          </a:bodyPr>
          <a:lstStyle/>
          <a:p>
            <a:endParaRPr lang="en-CA"/>
          </a:p>
        </p:txBody>
      </p:sp>
    </p:spTree>
    <p:extLst>
      <p:ext uri="{BB962C8B-B14F-4D97-AF65-F5344CB8AC3E}">
        <p14:creationId xmlns:p14="http://schemas.microsoft.com/office/powerpoint/2010/main" val="21522671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53951759"/>
              </p:ext>
            </p:extLst>
          </p:nvPr>
        </p:nvGraphicFramePr>
        <p:xfrm>
          <a:off x="1204119" y="1430339"/>
          <a:ext cx="9783763" cy="4206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5941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
          <p:cNvGrpSpPr/>
          <p:nvPr/>
        </p:nvGrpSpPr>
        <p:grpSpPr>
          <a:xfrm>
            <a:off x="3750600" y="2021400"/>
            <a:ext cx="4690800" cy="2815200"/>
            <a:chOff x="3344" y="292868"/>
            <a:chExt cx="1810569" cy="1086341"/>
          </a:xfrm>
        </p:grpSpPr>
        <p:sp>
          <p:nvSpPr>
            <p:cNvPr id="10" name="Rectangle 2"/>
            <p:cNvSpPr/>
            <p:nvPr/>
          </p:nvSpPr>
          <p:spPr>
            <a:xfrm>
              <a:off x="3344" y="292868"/>
              <a:ext cx="1810569" cy="108634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3"/>
            <p:cNvSpPr/>
            <p:nvPr/>
          </p:nvSpPr>
          <p:spPr>
            <a:xfrm>
              <a:off x="3344" y="292868"/>
              <a:ext cx="1810478" cy="10863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4000" b="1" kern="1200" dirty="0"/>
                <a:t>Food Services</a:t>
              </a:r>
            </a:p>
            <a:p>
              <a:pPr marL="0" lvl="1" algn="ctr" defTabSz="577850">
                <a:lnSpc>
                  <a:spcPct val="90000"/>
                </a:lnSpc>
                <a:spcBef>
                  <a:spcPct val="0"/>
                </a:spcBef>
                <a:spcAft>
                  <a:spcPct val="15000"/>
                </a:spcAft>
              </a:pPr>
              <a:r>
                <a:rPr lang="en-US" sz="3200" kern="1200" dirty="0"/>
                <a:t>Locations and Hours</a:t>
              </a:r>
            </a:p>
            <a:p>
              <a:pPr marL="0" lvl="1" algn="ctr" defTabSz="577850">
                <a:lnSpc>
                  <a:spcPct val="90000"/>
                </a:lnSpc>
                <a:spcBef>
                  <a:spcPct val="0"/>
                </a:spcBef>
                <a:spcAft>
                  <a:spcPct val="15000"/>
                </a:spcAft>
              </a:pPr>
              <a:r>
                <a:rPr lang="en-US" sz="3200" dirty="0"/>
                <a:t>Daily menu</a:t>
              </a:r>
              <a:endParaRPr lang="en-US" sz="3200" kern="1200" dirty="0"/>
            </a:p>
            <a:p>
              <a:pPr marL="0" lvl="1" algn="ctr" defTabSz="577850">
                <a:lnSpc>
                  <a:spcPct val="90000"/>
                </a:lnSpc>
                <a:spcBef>
                  <a:spcPct val="0"/>
                </a:spcBef>
                <a:spcAft>
                  <a:spcPct val="15000"/>
                </a:spcAft>
              </a:pPr>
              <a:r>
                <a:rPr lang="en-US" sz="3200" kern="1200" dirty="0"/>
                <a:t>Nutritional Information</a:t>
              </a:r>
            </a:p>
          </p:txBody>
        </p:sp>
      </p:grpSp>
    </p:spTree>
    <p:extLst>
      <p:ext uri="{BB962C8B-B14F-4D97-AF65-F5344CB8AC3E}">
        <p14:creationId xmlns:p14="http://schemas.microsoft.com/office/powerpoint/2010/main" val="22392856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750600" y="2021400"/>
            <a:ext cx="4690800" cy="2815200"/>
            <a:chOff x="3986596" y="292868"/>
            <a:chExt cx="1810569" cy="1086341"/>
          </a:xfrm>
        </p:grpSpPr>
        <p:sp>
          <p:nvSpPr>
            <p:cNvPr id="12" name="Rectangle 11"/>
            <p:cNvSpPr/>
            <p:nvPr/>
          </p:nvSpPr>
          <p:spPr>
            <a:xfrm>
              <a:off x="3986596" y="292868"/>
              <a:ext cx="1810569" cy="108634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ectangle 12"/>
            <p:cNvSpPr/>
            <p:nvPr/>
          </p:nvSpPr>
          <p:spPr>
            <a:xfrm>
              <a:off x="3986596" y="292868"/>
              <a:ext cx="1810569" cy="10863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4000" b="1" kern="1200" dirty="0"/>
                <a:t>CO-OP Data</a:t>
              </a:r>
            </a:p>
            <a:p>
              <a:pPr lvl="0" algn="ctr" defTabSz="755650">
                <a:lnSpc>
                  <a:spcPct val="90000"/>
                </a:lnSpc>
                <a:spcBef>
                  <a:spcPct val="0"/>
                </a:spcBef>
                <a:spcAft>
                  <a:spcPct val="35000"/>
                </a:spcAft>
              </a:pPr>
              <a:r>
                <a:rPr lang="en-US" sz="3200" kern="1200" dirty="0"/>
                <a:t>Employer Info-Sessions</a:t>
              </a:r>
            </a:p>
            <a:p>
              <a:pPr lvl="0" algn="ctr" defTabSz="755650">
                <a:lnSpc>
                  <a:spcPct val="90000"/>
                </a:lnSpc>
                <a:spcBef>
                  <a:spcPct val="0"/>
                </a:spcBef>
                <a:spcAft>
                  <a:spcPct val="35000"/>
                </a:spcAft>
              </a:pPr>
              <a:r>
                <a:rPr lang="en-US" sz="3200" dirty="0"/>
                <a:t>Career Centre Workshops</a:t>
              </a:r>
              <a:endParaRPr lang="en-US" sz="3200" kern="1200" dirty="0"/>
            </a:p>
          </p:txBody>
        </p:sp>
      </p:grpSp>
    </p:spTree>
    <p:extLst>
      <p:ext uri="{BB962C8B-B14F-4D97-AF65-F5344CB8AC3E}">
        <p14:creationId xmlns:p14="http://schemas.microsoft.com/office/powerpoint/2010/main" val="28832235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Text Placeholder 2"/>
          <p:cNvSpPr>
            <a:spLocks noGrp="1"/>
          </p:cNvSpPr>
          <p:nvPr>
            <p:ph type="body" idx="1"/>
          </p:nvPr>
        </p:nvSpPr>
        <p:spPr/>
        <p:txBody>
          <a:bodyPr>
            <a:normAutofit fontScale="92500" lnSpcReduction="10000"/>
          </a:bodyPr>
          <a:lstStyle/>
          <a:p>
            <a:endParaRPr lang="en-US" dirty="0"/>
          </a:p>
        </p:txBody>
      </p:sp>
    </p:spTree>
    <p:extLst>
      <p:ext uri="{BB962C8B-B14F-4D97-AF65-F5344CB8AC3E}">
        <p14:creationId xmlns:p14="http://schemas.microsoft.com/office/powerpoint/2010/main" val="25009523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p:cNvGrpSpPr/>
          <p:nvPr/>
        </p:nvGrpSpPr>
        <p:grpSpPr>
          <a:xfrm>
            <a:off x="3750414" y="2021649"/>
            <a:ext cx="4691172" cy="2814702"/>
            <a:chOff x="3344" y="1560266"/>
            <a:chExt cx="1810569" cy="1086341"/>
          </a:xfrm>
        </p:grpSpPr>
        <p:sp>
          <p:nvSpPr>
            <p:cNvPr id="6" name="Rectangle 3"/>
            <p:cNvSpPr/>
            <p:nvPr/>
          </p:nvSpPr>
          <p:spPr>
            <a:xfrm>
              <a:off x="3344" y="1560266"/>
              <a:ext cx="1810569" cy="108634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ectangle 7"/>
            <p:cNvSpPr/>
            <p:nvPr/>
          </p:nvSpPr>
          <p:spPr>
            <a:xfrm>
              <a:off x="3344" y="1560266"/>
              <a:ext cx="1810569" cy="10863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4000" b="1" kern="1200" dirty="0"/>
                <a:t>Tutors</a:t>
              </a:r>
            </a:p>
            <a:p>
              <a:pPr lvl="0" algn="ctr" defTabSz="755650">
                <a:lnSpc>
                  <a:spcPct val="90000"/>
                </a:lnSpc>
                <a:spcBef>
                  <a:spcPct val="0"/>
                </a:spcBef>
                <a:spcAft>
                  <a:spcPct val="35000"/>
                </a:spcAft>
              </a:pPr>
              <a:r>
                <a:rPr lang="en-US" sz="3200" dirty="0"/>
                <a:t>Find a Tutor for a course</a:t>
              </a:r>
            </a:p>
            <a:p>
              <a:pPr lvl="0" algn="ctr" defTabSz="755650">
                <a:lnSpc>
                  <a:spcPct val="90000"/>
                </a:lnSpc>
                <a:spcBef>
                  <a:spcPct val="0"/>
                </a:spcBef>
                <a:spcAft>
                  <a:spcPct val="35000"/>
                </a:spcAft>
              </a:pPr>
              <a:r>
                <a:rPr lang="en-US" sz="3200" kern="1200" dirty="0"/>
                <a:t>See their availability and get help</a:t>
              </a:r>
            </a:p>
          </p:txBody>
        </p:sp>
      </p:grpSp>
    </p:spTree>
    <p:extLst>
      <p:ext uri="{BB962C8B-B14F-4D97-AF65-F5344CB8AC3E}">
        <p14:creationId xmlns:p14="http://schemas.microsoft.com/office/powerpoint/2010/main" val="41901351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750600" y="2021400"/>
            <a:ext cx="4690800" cy="2815200"/>
            <a:chOff x="5978223" y="292868"/>
            <a:chExt cx="1810569" cy="1086341"/>
          </a:xfrm>
        </p:grpSpPr>
        <p:sp>
          <p:nvSpPr>
            <p:cNvPr id="6" name="Rectangle 5"/>
            <p:cNvSpPr/>
            <p:nvPr/>
          </p:nvSpPr>
          <p:spPr>
            <a:xfrm>
              <a:off x="5978223" y="292868"/>
              <a:ext cx="1810569" cy="108634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ectangle 6"/>
            <p:cNvSpPr/>
            <p:nvPr/>
          </p:nvSpPr>
          <p:spPr>
            <a:xfrm>
              <a:off x="5978223" y="292868"/>
              <a:ext cx="1810569" cy="10863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4000" b="1" kern="1200" dirty="0" err="1"/>
                <a:t>WATPark</a:t>
              </a:r>
              <a:endParaRPr lang="en-US" sz="4000" b="1" kern="1200" dirty="0"/>
            </a:p>
            <a:p>
              <a:pPr lvl="0" algn="ctr" defTabSz="755650">
                <a:lnSpc>
                  <a:spcPct val="90000"/>
                </a:lnSpc>
                <a:spcBef>
                  <a:spcPct val="0"/>
                </a:spcBef>
                <a:spcAft>
                  <a:spcPct val="35000"/>
                </a:spcAft>
              </a:pPr>
              <a:r>
                <a:rPr lang="en-US" sz="3200" dirty="0"/>
                <a:t>See live parking lot capacity</a:t>
              </a:r>
            </a:p>
            <a:p>
              <a:pPr lvl="0" algn="ctr" defTabSz="755650">
                <a:lnSpc>
                  <a:spcPct val="90000"/>
                </a:lnSpc>
                <a:spcBef>
                  <a:spcPct val="0"/>
                </a:spcBef>
                <a:spcAft>
                  <a:spcPct val="35000"/>
                </a:spcAft>
              </a:pPr>
              <a:r>
                <a:rPr lang="en-US" sz="3200" kern="1200" dirty="0"/>
                <a:t>Get updates on opening and closing hours</a:t>
              </a:r>
              <a:endParaRPr lang="en-US" sz="2400" kern="1200" dirty="0"/>
            </a:p>
          </p:txBody>
        </p:sp>
      </p:grpSp>
    </p:spTree>
    <p:extLst>
      <p:ext uri="{BB962C8B-B14F-4D97-AF65-F5344CB8AC3E}">
        <p14:creationId xmlns:p14="http://schemas.microsoft.com/office/powerpoint/2010/main" val="11302537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750600" y="2021400"/>
            <a:ext cx="4690800" cy="2815201"/>
            <a:chOff x="5978223" y="2827665"/>
            <a:chExt cx="1810569" cy="1212828"/>
          </a:xfrm>
        </p:grpSpPr>
        <p:sp>
          <p:nvSpPr>
            <p:cNvPr id="9" name="Rectangle 8"/>
            <p:cNvSpPr/>
            <p:nvPr/>
          </p:nvSpPr>
          <p:spPr>
            <a:xfrm>
              <a:off x="5978223" y="2827665"/>
              <a:ext cx="1810569" cy="108634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ectangle 9"/>
            <p:cNvSpPr/>
            <p:nvPr/>
          </p:nvSpPr>
          <p:spPr>
            <a:xfrm>
              <a:off x="5978223" y="2827665"/>
              <a:ext cx="1810569" cy="1212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4000" b="1" kern="1200" dirty="0" err="1"/>
                <a:t>Github</a:t>
              </a:r>
              <a:endParaRPr lang="en-US" sz="4000" b="1" kern="1200" dirty="0"/>
            </a:p>
            <a:p>
              <a:pPr marL="0" lvl="1" algn="ctr" defTabSz="577850">
                <a:lnSpc>
                  <a:spcPct val="90000"/>
                </a:lnSpc>
                <a:spcBef>
                  <a:spcPct val="0"/>
                </a:spcBef>
                <a:spcAft>
                  <a:spcPct val="15000"/>
                </a:spcAft>
              </a:pPr>
              <a:r>
                <a:rPr lang="en-US" sz="3200" kern="1200" dirty="0"/>
                <a:t>Students Contributing Data</a:t>
              </a:r>
            </a:p>
            <a:p>
              <a:pPr marL="0" lvl="1" algn="ctr" defTabSz="577850">
                <a:lnSpc>
                  <a:spcPct val="90000"/>
                </a:lnSpc>
                <a:spcBef>
                  <a:spcPct val="0"/>
                </a:spcBef>
                <a:spcAft>
                  <a:spcPct val="15000"/>
                </a:spcAft>
              </a:pPr>
              <a:r>
                <a:rPr lang="en-US" sz="3200" dirty="0"/>
                <a:t>Students submitting datasets</a:t>
              </a:r>
              <a:endParaRPr lang="en-US" sz="3200" kern="1200" dirty="0"/>
            </a:p>
          </p:txBody>
        </p:sp>
      </p:grpSp>
    </p:spTree>
    <p:extLst>
      <p:ext uri="{BB962C8B-B14F-4D97-AF65-F5344CB8AC3E}">
        <p14:creationId xmlns:p14="http://schemas.microsoft.com/office/powerpoint/2010/main" val="23311184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750600" y="2021400"/>
            <a:ext cx="4690800" cy="2815200"/>
            <a:chOff x="7969849" y="292868"/>
            <a:chExt cx="1810569" cy="1086341"/>
          </a:xfrm>
        </p:grpSpPr>
        <p:sp>
          <p:nvSpPr>
            <p:cNvPr id="9" name="Rectangle 8"/>
            <p:cNvSpPr/>
            <p:nvPr/>
          </p:nvSpPr>
          <p:spPr>
            <a:xfrm>
              <a:off x="7969849" y="292868"/>
              <a:ext cx="1810569" cy="108634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ectangle 9"/>
            <p:cNvSpPr/>
            <p:nvPr/>
          </p:nvSpPr>
          <p:spPr>
            <a:xfrm>
              <a:off x="7969849" y="292868"/>
              <a:ext cx="1810569" cy="10863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4000" b="1" kern="1200" dirty="0"/>
                <a:t>New Campus Map</a:t>
              </a:r>
            </a:p>
          </p:txBody>
        </p:sp>
      </p:grpSp>
    </p:spTree>
    <p:extLst>
      <p:ext uri="{BB962C8B-B14F-4D97-AF65-F5344CB8AC3E}">
        <p14:creationId xmlns:p14="http://schemas.microsoft.com/office/powerpoint/2010/main" val="36932299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State: Data </a:t>
            </a:r>
            <a:r>
              <a:rPr lang="en-US" dirty="0"/>
              <a:t>Acquisition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69764097"/>
              </p:ext>
            </p:extLst>
          </p:nvPr>
        </p:nvGraphicFramePr>
        <p:xfrm>
          <a:off x="1204119" y="1430339"/>
          <a:ext cx="9783763" cy="4206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31425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State: Data </a:t>
            </a:r>
            <a:r>
              <a:rPr lang="en-US" dirty="0"/>
              <a:t>Acquisition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7835867"/>
              </p:ext>
            </p:extLst>
          </p:nvPr>
        </p:nvGraphicFramePr>
        <p:xfrm>
          <a:off x="1204119" y="1430339"/>
          <a:ext cx="9783763" cy="4206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4034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State: Datasets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66288639"/>
              </p:ext>
            </p:extLst>
          </p:nvPr>
        </p:nvGraphicFramePr>
        <p:xfrm>
          <a:off x="1204119" y="1430339"/>
          <a:ext cx="9783763" cy="4206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80260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a:t>
            </a:r>
            <a:endParaRPr lang="en-US" dirty="0"/>
          </a:p>
        </p:txBody>
      </p:sp>
      <p:sp>
        <p:nvSpPr>
          <p:cNvPr id="3" name="Content Placeholder 2"/>
          <p:cNvSpPr>
            <a:spLocks noGrp="1"/>
          </p:cNvSpPr>
          <p:nvPr>
            <p:ph idx="1"/>
          </p:nvPr>
        </p:nvSpPr>
        <p:spPr/>
        <p:txBody>
          <a:bodyPr/>
          <a:lstStyle/>
          <a:p>
            <a:r>
              <a:rPr lang="en-US" dirty="0" smtClean="0"/>
              <a:t>Student initiated, no fancy ($) tech involved.</a:t>
            </a:r>
          </a:p>
          <a:p>
            <a:endParaRPr lang="en-US" dirty="0" smtClean="0"/>
          </a:p>
          <a:p>
            <a:r>
              <a:rPr lang="en-US" dirty="0" smtClean="0"/>
              <a:t>After a number of iterative improvements, this is our stack.</a:t>
            </a:r>
            <a:endParaRPr lang="en-US" dirty="0"/>
          </a:p>
        </p:txBody>
      </p:sp>
    </p:spTree>
    <p:extLst>
      <p:ext uri="{BB962C8B-B14F-4D97-AF65-F5344CB8AC3E}">
        <p14:creationId xmlns:p14="http://schemas.microsoft.com/office/powerpoint/2010/main" val="9420126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p:nvPr/>
        </p:nvSpPr>
        <p:spPr>
          <a:xfrm>
            <a:off x="1648034" y="1654833"/>
            <a:ext cx="8559233" cy="558200"/>
          </a:xfrm>
          <a:prstGeom prst="flowChartProcess">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000"/>
          </a:p>
        </p:txBody>
      </p:sp>
      <p:sp>
        <p:nvSpPr>
          <p:cNvPr id="61" name="Shape 61"/>
          <p:cNvSpPr/>
          <p:nvPr/>
        </p:nvSpPr>
        <p:spPr>
          <a:xfrm>
            <a:off x="1714500" y="2425700"/>
            <a:ext cx="3880800" cy="890400"/>
          </a:xfrm>
          <a:prstGeom prst="rec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000"/>
          </a:p>
        </p:txBody>
      </p:sp>
      <p:sp>
        <p:nvSpPr>
          <p:cNvPr id="62" name="Shape 62"/>
          <p:cNvSpPr/>
          <p:nvPr/>
        </p:nvSpPr>
        <p:spPr>
          <a:xfrm>
            <a:off x="6184900" y="2425700"/>
            <a:ext cx="3880800" cy="890400"/>
          </a:xfrm>
          <a:prstGeom prst="rec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000"/>
          </a:p>
        </p:txBody>
      </p:sp>
      <p:sp>
        <p:nvSpPr>
          <p:cNvPr id="63" name="Shape 63"/>
          <p:cNvSpPr/>
          <p:nvPr/>
        </p:nvSpPr>
        <p:spPr>
          <a:xfrm>
            <a:off x="5236533" y="4373833"/>
            <a:ext cx="1315600" cy="2060000"/>
          </a:xfrm>
          <a:prstGeom prst="can">
            <a:avLst>
              <a:gd name="adj" fmla="val 25000"/>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000"/>
          </a:p>
        </p:txBody>
      </p:sp>
      <p:sp>
        <p:nvSpPr>
          <p:cNvPr id="64" name="Shape 64"/>
          <p:cNvSpPr/>
          <p:nvPr/>
        </p:nvSpPr>
        <p:spPr>
          <a:xfrm>
            <a:off x="7026933" y="4216100"/>
            <a:ext cx="2977200" cy="943600"/>
          </a:xfrm>
          <a:prstGeom prst="rec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000"/>
          </a:p>
        </p:txBody>
      </p:sp>
      <p:sp>
        <p:nvSpPr>
          <p:cNvPr id="65" name="Shape 65"/>
          <p:cNvSpPr/>
          <p:nvPr/>
        </p:nvSpPr>
        <p:spPr>
          <a:xfrm>
            <a:off x="7026933" y="5435300"/>
            <a:ext cx="2977200" cy="943600"/>
          </a:xfrm>
          <a:prstGeom prst="rec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000"/>
          </a:p>
        </p:txBody>
      </p:sp>
      <p:sp>
        <p:nvSpPr>
          <p:cNvPr id="66" name="Shape 66"/>
          <p:cNvSpPr/>
          <p:nvPr/>
        </p:nvSpPr>
        <p:spPr>
          <a:xfrm>
            <a:off x="1743733" y="4216100"/>
            <a:ext cx="2977200" cy="943600"/>
          </a:xfrm>
          <a:prstGeom prst="rec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000"/>
          </a:p>
        </p:txBody>
      </p:sp>
      <p:sp>
        <p:nvSpPr>
          <p:cNvPr id="67" name="Shape 67"/>
          <p:cNvSpPr/>
          <p:nvPr/>
        </p:nvSpPr>
        <p:spPr>
          <a:xfrm>
            <a:off x="1743733" y="5435300"/>
            <a:ext cx="2977200" cy="943600"/>
          </a:xfrm>
          <a:prstGeom prst="rec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000"/>
          </a:p>
        </p:txBody>
      </p:sp>
      <p:sp>
        <p:nvSpPr>
          <p:cNvPr id="68" name="Shape 68"/>
          <p:cNvSpPr txBox="1"/>
          <p:nvPr/>
        </p:nvSpPr>
        <p:spPr>
          <a:xfrm>
            <a:off x="4324500" y="1630900"/>
            <a:ext cx="5342800" cy="279200"/>
          </a:xfrm>
          <a:prstGeom prst="rect">
            <a:avLst/>
          </a:prstGeom>
          <a:noFill/>
          <a:ln>
            <a:noFill/>
          </a:ln>
        </p:spPr>
        <p:txBody>
          <a:bodyPr lIns="121900" tIns="121900" rIns="121900" bIns="121900" anchor="t" anchorCtr="0">
            <a:noAutofit/>
          </a:bodyPr>
          <a:lstStyle/>
          <a:p>
            <a:r>
              <a:rPr lang="en" sz="2000" b="1" dirty="0"/>
              <a:t>api.uwaterloo.ca</a:t>
            </a:r>
          </a:p>
        </p:txBody>
      </p:sp>
      <p:sp>
        <p:nvSpPr>
          <p:cNvPr id="69" name="Shape 69"/>
          <p:cNvSpPr txBox="1"/>
          <p:nvPr/>
        </p:nvSpPr>
        <p:spPr>
          <a:xfrm>
            <a:off x="2806400" y="2618267"/>
            <a:ext cx="3056800" cy="505200"/>
          </a:xfrm>
          <a:prstGeom prst="rect">
            <a:avLst/>
          </a:prstGeom>
          <a:noFill/>
          <a:ln>
            <a:noFill/>
          </a:ln>
        </p:spPr>
        <p:txBody>
          <a:bodyPr lIns="121900" tIns="121900" rIns="121900" bIns="121900" anchor="t" anchorCtr="0">
            <a:noAutofit/>
          </a:bodyPr>
          <a:lstStyle/>
          <a:p>
            <a:r>
              <a:rPr lang="en" sz="2000" b="1"/>
              <a:t>App Server 1</a:t>
            </a:r>
          </a:p>
        </p:txBody>
      </p:sp>
      <p:sp>
        <p:nvSpPr>
          <p:cNvPr id="70" name="Shape 70"/>
          <p:cNvSpPr txBox="1"/>
          <p:nvPr/>
        </p:nvSpPr>
        <p:spPr>
          <a:xfrm>
            <a:off x="7378400" y="2618267"/>
            <a:ext cx="3056800" cy="505200"/>
          </a:xfrm>
          <a:prstGeom prst="rect">
            <a:avLst/>
          </a:prstGeom>
          <a:noFill/>
          <a:ln>
            <a:noFill/>
          </a:ln>
        </p:spPr>
        <p:txBody>
          <a:bodyPr lIns="121900" tIns="121900" rIns="121900" bIns="121900" anchor="t" anchorCtr="0">
            <a:noAutofit/>
          </a:bodyPr>
          <a:lstStyle/>
          <a:p>
            <a:r>
              <a:rPr lang="en" sz="2000" b="1"/>
              <a:t>App Server 2</a:t>
            </a:r>
          </a:p>
        </p:txBody>
      </p:sp>
      <p:sp>
        <p:nvSpPr>
          <p:cNvPr id="71" name="Shape 71"/>
          <p:cNvSpPr txBox="1"/>
          <p:nvPr/>
        </p:nvSpPr>
        <p:spPr>
          <a:xfrm>
            <a:off x="1980300" y="4452400"/>
            <a:ext cx="2631600" cy="558400"/>
          </a:xfrm>
          <a:prstGeom prst="rect">
            <a:avLst/>
          </a:prstGeom>
          <a:noFill/>
          <a:ln>
            <a:noFill/>
          </a:ln>
        </p:spPr>
        <p:txBody>
          <a:bodyPr lIns="121900" tIns="121900" rIns="121900" bIns="121900" anchor="t" anchorCtr="0">
            <a:noAutofit/>
          </a:bodyPr>
          <a:lstStyle/>
          <a:p>
            <a:r>
              <a:rPr lang="en" sz="2000" b="1" dirty="0"/>
              <a:t>Incoming Webhooks</a:t>
            </a:r>
          </a:p>
        </p:txBody>
      </p:sp>
      <p:sp>
        <p:nvSpPr>
          <p:cNvPr id="72" name="Shape 72"/>
          <p:cNvSpPr txBox="1"/>
          <p:nvPr/>
        </p:nvSpPr>
        <p:spPr>
          <a:xfrm>
            <a:off x="2686800" y="5621967"/>
            <a:ext cx="1315600" cy="505200"/>
          </a:xfrm>
          <a:prstGeom prst="rect">
            <a:avLst/>
          </a:prstGeom>
          <a:noFill/>
          <a:ln>
            <a:noFill/>
          </a:ln>
        </p:spPr>
        <p:txBody>
          <a:bodyPr lIns="121900" tIns="121900" rIns="121900" bIns="121900" anchor="t" anchorCtr="0">
            <a:noAutofit/>
          </a:bodyPr>
          <a:lstStyle/>
          <a:p>
            <a:r>
              <a:rPr lang="en" sz="2000" b="1"/>
              <a:t>Workers</a:t>
            </a:r>
          </a:p>
        </p:txBody>
      </p:sp>
      <p:sp>
        <p:nvSpPr>
          <p:cNvPr id="73" name="Shape 73"/>
          <p:cNvSpPr txBox="1"/>
          <p:nvPr/>
        </p:nvSpPr>
        <p:spPr>
          <a:xfrm>
            <a:off x="7438067" y="4390667"/>
            <a:ext cx="2330800" cy="398800"/>
          </a:xfrm>
          <a:prstGeom prst="rect">
            <a:avLst/>
          </a:prstGeom>
          <a:noFill/>
          <a:ln>
            <a:noFill/>
          </a:ln>
        </p:spPr>
        <p:txBody>
          <a:bodyPr lIns="121900" tIns="121900" rIns="121900" bIns="121900" anchor="t" anchorCtr="0">
            <a:noAutofit/>
          </a:bodyPr>
          <a:lstStyle/>
          <a:p>
            <a:r>
              <a:rPr lang="en" sz="2000" b="1"/>
              <a:t>Other Databases</a:t>
            </a:r>
          </a:p>
        </p:txBody>
      </p:sp>
      <p:sp>
        <p:nvSpPr>
          <p:cNvPr id="74" name="Shape 74"/>
          <p:cNvSpPr txBox="1"/>
          <p:nvPr/>
        </p:nvSpPr>
        <p:spPr>
          <a:xfrm>
            <a:off x="7552967" y="5626700"/>
            <a:ext cx="2330800" cy="398800"/>
          </a:xfrm>
          <a:prstGeom prst="rect">
            <a:avLst/>
          </a:prstGeom>
          <a:noFill/>
          <a:ln>
            <a:noFill/>
          </a:ln>
        </p:spPr>
        <p:txBody>
          <a:bodyPr lIns="121900" tIns="121900" rIns="121900" bIns="121900" anchor="t" anchorCtr="0">
            <a:noAutofit/>
          </a:bodyPr>
          <a:lstStyle/>
          <a:p>
            <a:r>
              <a:rPr lang="en" sz="2000" b="1"/>
              <a:t>Proxy Services</a:t>
            </a:r>
          </a:p>
        </p:txBody>
      </p:sp>
      <p:sp>
        <p:nvSpPr>
          <p:cNvPr id="75" name="Shape 75"/>
          <p:cNvSpPr txBox="1"/>
          <p:nvPr/>
        </p:nvSpPr>
        <p:spPr>
          <a:xfrm>
            <a:off x="5394133" y="5218533"/>
            <a:ext cx="1178000" cy="890400"/>
          </a:xfrm>
          <a:prstGeom prst="rect">
            <a:avLst/>
          </a:prstGeom>
          <a:noFill/>
          <a:ln>
            <a:noFill/>
          </a:ln>
        </p:spPr>
        <p:txBody>
          <a:bodyPr lIns="121900" tIns="121900" rIns="121900" bIns="121900" anchor="t" anchorCtr="0">
            <a:noAutofit/>
          </a:bodyPr>
          <a:lstStyle/>
          <a:p>
            <a:r>
              <a:rPr lang="en" sz="2000" b="1"/>
              <a:t>API DB</a:t>
            </a:r>
          </a:p>
        </p:txBody>
      </p:sp>
      <p:sp>
        <p:nvSpPr>
          <p:cNvPr id="76" name="Shape 76"/>
          <p:cNvSpPr/>
          <p:nvPr/>
        </p:nvSpPr>
        <p:spPr>
          <a:xfrm rot="2919800">
            <a:off x="4912846" y="5621937"/>
            <a:ext cx="185924" cy="505056"/>
          </a:xfrm>
          <a:prstGeom prst="up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000"/>
          </a:p>
        </p:txBody>
      </p:sp>
      <p:sp>
        <p:nvSpPr>
          <p:cNvPr id="77" name="Shape 77"/>
          <p:cNvSpPr/>
          <p:nvPr/>
        </p:nvSpPr>
        <p:spPr>
          <a:xfrm rot="-2778474">
            <a:off x="4913077" y="4504581"/>
            <a:ext cx="185876" cy="505048"/>
          </a:xfrm>
          <a:prstGeom prst="up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000"/>
          </a:p>
        </p:txBody>
      </p:sp>
      <p:sp>
        <p:nvSpPr>
          <p:cNvPr id="78" name="Shape 78"/>
          <p:cNvSpPr/>
          <p:nvPr/>
        </p:nvSpPr>
        <p:spPr>
          <a:xfrm rot="2250538">
            <a:off x="4249852" y="3735084"/>
            <a:ext cx="1312561" cy="279296"/>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000"/>
          </a:p>
        </p:txBody>
      </p:sp>
      <p:sp>
        <p:nvSpPr>
          <p:cNvPr id="79" name="Shape 79"/>
          <p:cNvSpPr/>
          <p:nvPr/>
        </p:nvSpPr>
        <p:spPr>
          <a:xfrm rot="8564542">
            <a:off x="6180570" y="3734828"/>
            <a:ext cx="1312189" cy="279445"/>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000"/>
          </a:p>
        </p:txBody>
      </p:sp>
      <p:sp>
        <p:nvSpPr>
          <p:cNvPr id="80" name="Shape 80"/>
          <p:cNvSpPr/>
          <p:nvPr/>
        </p:nvSpPr>
        <p:spPr>
          <a:xfrm rot="-5400000">
            <a:off x="9264467" y="3608500"/>
            <a:ext cx="2591600" cy="1063200"/>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000"/>
          </a:p>
        </p:txBody>
      </p:sp>
    </p:spTree>
    <p:extLst>
      <p:ext uri="{BB962C8B-B14F-4D97-AF65-F5344CB8AC3E}">
        <p14:creationId xmlns:p14="http://schemas.microsoft.com/office/powerpoint/2010/main" val="2327054586"/>
      </p:ext>
    </p:extLst>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p:nvPr/>
        </p:nvSpPr>
        <p:spPr>
          <a:xfrm>
            <a:off x="598067" y="1049967"/>
            <a:ext cx="10991600" cy="3987200"/>
          </a:xfrm>
          <a:prstGeom prst="rec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000"/>
          </a:p>
        </p:txBody>
      </p:sp>
      <p:sp>
        <p:nvSpPr>
          <p:cNvPr id="86" name="Shape 86"/>
          <p:cNvSpPr/>
          <p:nvPr/>
        </p:nvSpPr>
        <p:spPr>
          <a:xfrm>
            <a:off x="1275033" y="2246133"/>
            <a:ext cx="2525200" cy="1874000"/>
          </a:xfrm>
          <a:prstGeom prst="rec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000"/>
          </a:p>
        </p:txBody>
      </p:sp>
      <p:sp>
        <p:nvSpPr>
          <p:cNvPr id="87" name="Shape 87"/>
          <p:cNvSpPr/>
          <p:nvPr/>
        </p:nvSpPr>
        <p:spPr>
          <a:xfrm>
            <a:off x="4831033" y="2246133"/>
            <a:ext cx="2525200" cy="1874000"/>
          </a:xfrm>
          <a:prstGeom prst="rec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000"/>
          </a:p>
        </p:txBody>
      </p:sp>
      <p:sp>
        <p:nvSpPr>
          <p:cNvPr id="88" name="Shape 88"/>
          <p:cNvSpPr/>
          <p:nvPr/>
        </p:nvSpPr>
        <p:spPr>
          <a:xfrm>
            <a:off x="8285433" y="2246133"/>
            <a:ext cx="2525200" cy="1874000"/>
          </a:xfrm>
          <a:prstGeom prst="rec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000"/>
          </a:p>
        </p:txBody>
      </p:sp>
      <p:sp>
        <p:nvSpPr>
          <p:cNvPr id="89" name="Shape 89"/>
          <p:cNvSpPr txBox="1"/>
          <p:nvPr/>
        </p:nvSpPr>
        <p:spPr>
          <a:xfrm>
            <a:off x="5060200" y="1059400"/>
            <a:ext cx="2405600" cy="505200"/>
          </a:xfrm>
          <a:prstGeom prst="rect">
            <a:avLst/>
          </a:prstGeom>
          <a:noFill/>
          <a:ln>
            <a:noFill/>
          </a:ln>
        </p:spPr>
        <p:txBody>
          <a:bodyPr lIns="121900" tIns="121900" rIns="121900" bIns="121900" anchor="t" anchorCtr="0">
            <a:noAutofit/>
          </a:bodyPr>
          <a:lstStyle/>
          <a:p>
            <a:r>
              <a:rPr lang="en" sz="2000" b="1"/>
              <a:t>App Server</a:t>
            </a:r>
          </a:p>
        </p:txBody>
      </p:sp>
      <p:sp>
        <p:nvSpPr>
          <p:cNvPr id="90" name="Shape 90"/>
          <p:cNvSpPr txBox="1"/>
          <p:nvPr/>
        </p:nvSpPr>
        <p:spPr>
          <a:xfrm>
            <a:off x="1342367" y="2370467"/>
            <a:ext cx="2405600" cy="452000"/>
          </a:xfrm>
          <a:prstGeom prst="rect">
            <a:avLst/>
          </a:prstGeom>
          <a:noFill/>
          <a:ln>
            <a:noFill/>
          </a:ln>
        </p:spPr>
        <p:txBody>
          <a:bodyPr lIns="121900" tIns="121900" rIns="121900" bIns="121900" anchor="t" anchorCtr="0">
            <a:noAutofit/>
          </a:bodyPr>
          <a:lstStyle/>
          <a:p>
            <a:r>
              <a:rPr lang="en" sz="1600" b="1"/>
              <a:t>Incoming Webhooks</a:t>
            </a:r>
          </a:p>
        </p:txBody>
      </p:sp>
      <p:sp>
        <p:nvSpPr>
          <p:cNvPr id="91" name="Shape 91"/>
          <p:cNvSpPr txBox="1"/>
          <p:nvPr/>
        </p:nvSpPr>
        <p:spPr>
          <a:xfrm>
            <a:off x="5203167" y="2370467"/>
            <a:ext cx="2405600" cy="452000"/>
          </a:xfrm>
          <a:prstGeom prst="rect">
            <a:avLst/>
          </a:prstGeom>
          <a:noFill/>
          <a:ln>
            <a:noFill/>
          </a:ln>
        </p:spPr>
        <p:txBody>
          <a:bodyPr lIns="121900" tIns="121900" rIns="121900" bIns="121900" anchor="t" anchorCtr="0">
            <a:noAutofit/>
          </a:bodyPr>
          <a:lstStyle/>
          <a:p>
            <a:r>
              <a:rPr lang="en" sz="1600" b="1"/>
              <a:t>Proxy Services</a:t>
            </a:r>
          </a:p>
        </p:txBody>
      </p:sp>
      <p:sp>
        <p:nvSpPr>
          <p:cNvPr id="92" name="Shape 92"/>
          <p:cNvSpPr txBox="1"/>
          <p:nvPr/>
        </p:nvSpPr>
        <p:spPr>
          <a:xfrm>
            <a:off x="8962367" y="2370467"/>
            <a:ext cx="2405600" cy="452000"/>
          </a:xfrm>
          <a:prstGeom prst="rect">
            <a:avLst/>
          </a:prstGeom>
          <a:noFill/>
          <a:ln>
            <a:noFill/>
          </a:ln>
        </p:spPr>
        <p:txBody>
          <a:bodyPr lIns="121900" tIns="121900" rIns="121900" bIns="121900" anchor="t" anchorCtr="0">
            <a:noAutofit/>
          </a:bodyPr>
          <a:lstStyle/>
          <a:p>
            <a:r>
              <a:rPr lang="en" sz="1600" b="1"/>
              <a:t>Workers</a:t>
            </a:r>
          </a:p>
        </p:txBody>
      </p:sp>
      <p:sp>
        <p:nvSpPr>
          <p:cNvPr id="93" name="Shape 93"/>
          <p:cNvSpPr txBox="1"/>
          <p:nvPr/>
        </p:nvSpPr>
        <p:spPr>
          <a:xfrm>
            <a:off x="8426300" y="3118600"/>
            <a:ext cx="2246000" cy="797600"/>
          </a:xfrm>
          <a:prstGeom prst="rect">
            <a:avLst/>
          </a:prstGeom>
          <a:noFill/>
          <a:ln>
            <a:noFill/>
          </a:ln>
        </p:spPr>
        <p:txBody>
          <a:bodyPr lIns="121900" tIns="121900" rIns="121900" bIns="121900" anchor="t" anchorCtr="0">
            <a:noAutofit/>
          </a:bodyPr>
          <a:lstStyle/>
          <a:p>
            <a:r>
              <a:rPr lang="en" sz="2000"/>
              <a:t>Github sync, scrapers, updaters</a:t>
            </a:r>
          </a:p>
        </p:txBody>
      </p:sp>
      <p:sp>
        <p:nvSpPr>
          <p:cNvPr id="94" name="Shape 94"/>
          <p:cNvSpPr txBox="1"/>
          <p:nvPr/>
        </p:nvSpPr>
        <p:spPr>
          <a:xfrm>
            <a:off x="4984000" y="3096733"/>
            <a:ext cx="2372400" cy="718000"/>
          </a:xfrm>
          <a:prstGeom prst="rect">
            <a:avLst/>
          </a:prstGeom>
          <a:noFill/>
          <a:ln>
            <a:noFill/>
          </a:ln>
        </p:spPr>
        <p:txBody>
          <a:bodyPr lIns="121900" tIns="121900" rIns="121900" bIns="121900" anchor="t" anchorCtr="0">
            <a:noAutofit/>
          </a:bodyPr>
          <a:lstStyle/>
          <a:p>
            <a:r>
              <a:rPr lang="en" sz="2000"/>
              <a:t>Live requests from other internal APIs</a:t>
            </a:r>
          </a:p>
        </p:txBody>
      </p:sp>
      <p:sp>
        <p:nvSpPr>
          <p:cNvPr id="95" name="Shape 95"/>
          <p:cNvSpPr txBox="1"/>
          <p:nvPr/>
        </p:nvSpPr>
        <p:spPr>
          <a:xfrm>
            <a:off x="1428000" y="3096733"/>
            <a:ext cx="2372400" cy="718000"/>
          </a:xfrm>
          <a:prstGeom prst="rect">
            <a:avLst/>
          </a:prstGeom>
          <a:noFill/>
          <a:ln>
            <a:noFill/>
          </a:ln>
        </p:spPr>
        <p:txBody>
          <a:bodyPr lIns="121900" tIns="121900" rIns="121900" bIns="121900" anchor="t" anchorCtr="0">
            <a:noAutofit/>
          </a:bodyPr>
          <a:lstStyle/>
          <a:p>
            <a:r>
              <a:rPr lang="en" sz="2000"/>
              <a:t>New posts from university websites</a:t>
            </a:r>
          </a:p>
        </p:txBody>
      </p:sp>
      <p:sp>
        <p:nvSpPr>
          <p:cNvPr id="96" name="Shape 96"/>
          <p:cNvSpPr/>
          <p:nvPr/>
        </p:nvSpPr>
        <p:spPr>
          <a:xfrm>
            <a:off x="1031934" y="5595401"/>
            <a:ext cx="3734700" cy="956900"/>
          </a:xfrm>
          <a:prstGeom prst="flowChartMagneticDrum">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000"/>
          </a:p>
        </p:txBody>
      </p:sp>
      <p:sp>
        <p:nvSpPr>
          <p:cNvPr id="97" name="Shape 97"/>
          <p:cNvSpPr/>
          <p:nvPr/>
        </p:nvSpPr>
        <p:spPr>
          <a:xfrm>
            <a:off x="6924734" y="5595401"/>
            <a:ext cx="3734700" cy="956900"/>
          </a:xfrm>
          <a:prstGeom prst="flowChartMagneticDrum">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000"/>
          </a:p>
        </p:txBody>
      </p:sp>
      <p:sp>
        <p:nvSpPr>
          <p:cNvPr id="98" name="Shape 98"/>
          <p:cNvSpPr txBox="1"/>
          <p:nvPr/>
        </p:nvSpPr>
        <p:spPr>
          <a:xfrm>
            <a:off x="1841800" y="5887767"/>
            <a:ext cx="1767600" cy="505200"/>
          </a:xfrm>
          <a:prstGeom prst="rect">
            <a:avLst/>
          </a:prstGeom>
          <a:noFill/>
          <a:ln>
            <a:noFill/>
          </a:ln>
        </p:spPr>
        <p:txBody>
          <a:bodyPr lIns="121900" tIns="121900" rIns="121900" bIns="121900" anchor="t" anchorCtr="0">
            <a:noAutofit/>
          </a:bodyPr>
          <a:lstStyle/>
          <a:p>
            <a:r>
              <a:rPr lang="en" sz="2000" b="1" dirty="0"/>
              <a:t>API DB</a:t>
            </a:r>
          </a:p>
        </p:txBody>
      </p:sp>
      <p:sp>
        <p:nvSpPr>
          <p:cNvPr id="99" name="Shape 99"/>
          <p:cNvSpPr txBox="1"/>
          <p:nvPr/>
        </p:nvSpPr>
        <p:spPr>
          <a:xfrm>
            <a:off x="7429800" y="5887767"/>
            <a:ext cx="1767600" cy="505200"/>
          </a:xfrm>
          <a:prstGeom prst="rect">
            <a:avLst/>
          </a:prstGeom>
          <a:noFill/>
          <a:ln>
            <a:noFill/>
          </a:ln>
        </p:spPr>
        <p:txBody>
          <a:bodyPr lIns="121900" tIns="121900" rIns="121900" bIns="121900" anchor="t" anchorCtr="0">
            <a:noAutofit/>
          </a:bodyPr>
          <a:lstStyle/>
          <a:p>
            <a:r>
              <a:rPr lang="en" sz="2000" b="1"/>
              <a:t>Other DBs</a:t>
            </a:r>
          </a:p>
        </p:txBody>
      </p:sp>
      <p:cxnSp>
        <p:nvCxnSpPr>
          <p:cNvPr id="100" name="Shape 100"/>
          <p:cNvCxnSpPr>
            <a:endCxn id="96" idx="0"/>
          </p:cNvCxnSpPr>
          <p:nvPr/>
        </p:nvCxnSpPr>
        <p:spPr>
          <a:xfrm>
            <a:off x="2857683" y="5023800"/>
            <a:ext cx="41600" cy="571600"/>
          </a:xfrm>
          <a:prstGeom prst="straightConnector1">
            <a:avLst/>
          </a:prstGeom>
          <a:noFill/>
          <a:ln w="9525" cap="flat" cmpd="sng">
            <a:solidFill>
              <a:schemeClr val="dk2"/>
            </a:solidFill>
            <a:prstDash val="solid"/>
            <a:round/>
            <a:headEnd type="none" w="lg" len="lg"/>
            <a:tailEnd type="none" w="lg" len="lg"/>
          </a:ln>
        </p:spPr>
      </p:cxnSp>
      <p:cxnSp>
        <p:nvCxnSpPr>
          <p:cNvPr id="101" name="Shape 101"/>
          <p:cNvCxnSpPr/>
          <p:nvPr/>
        </p:nvCxnSpPr>
        <p:spPr>
          <a:xfrm>
            <a:off x="7589000" y="5023900"/>
            <a:ext cx="146000" cy="5448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1307568308"/>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Original Prime Motivators</a:t>
            </a:r>
          </a:p>
        </p:txBody>
      </p:sp>
      <p:sp>
        <p:nvSpPr>
          <p:cNvPr id="3" name="Content Placeholder 2"/>
          <p:cNvSpPr>
            <a:spLocks noGrp="1"/>
          </p:cNvSpPr>
          <p:nvPr>
            <p:ph idx="1"/>
          </p:nvPr>
        </p:nvSpPr>
        <p:spPr/>
        <p:txBody>
          <a:bodyPr/>
          <a:lstStyle/>
          <a:p>
            <a:r>
              <a:rPr lang="en-CA" dirty="0"/>
              <a:t>Enable Student Development</a:t>
            </a:r>
          </a:p>
          <a:p>
            <a:r>
              <a:rPr lang="en-CA" dirty="0"/>
              <a:t>Enable Homebrew Student Portal</a:t>
            </a:r>
          </a:p>
          <a:p>
            <a:endParaRPr lang="en-CA" dirty="0"/>
          </a:p>
        </p:txBody>
      </p:sp>
    </p:spTree>
    <p:extLst>
      <p:ext uri="{BB962C8B-B14F-4D97-AF65-F5344CB8AC3E}">
        <p14:creationId xmlns:p14="http://schemas.microsoft.com/office/powerpoint/2010/main" val="9884759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p:nvPr/>
        </p:nvSpPr>
        <p:spPr>
          <a:xfrm>
            <a:off x="598067" y="1049967"/>
            <a:ext cx="10991600" cy="3987200"/>
          </a:xfrm>
          <a:prstGeom prst="rec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a:p>
        </p:txBody>
      </p:sp>
      <p:sp>
        <p:nvSpPr>
          <p:cNvPr id="107" name="Shape 107"/>
          <p:cNvSpPr txBox="1"/>
          <p:nvPr/>
        </p:nvSpPr>
        <p:spPr>
          <a:xfrm>
            <a:off x="4857000" y="449800"/>
            <a:ext cx="2405600" cy="505200"/>
          </a:xfrm>
          <a:prstGeom prst="rect">
            <a:avLst/>
          </a:prstGeom>
          <a:noFill/>
          <a:ln>
            <a:noFill/>
          </a:ln>
        </p:spPr>
        <p:txBody>
          <a:bodyPr lIns="121900" tIns="121900" rIns="121900" bIns="121900" anchor="t" anchorCtr="0">
            <a:noAutofit/>
          </a:bodyPr>
          <a:lstStyle/>
          <a:p>
            <a:r>
              <a:rPr lang="en" b="1"/>
              <a:t>App Server</a:t>
            </a:r>
          </a:p>
        </p:txBody>
      </p:sp>
      <p:sp>
        <p:nvSpPr>
          <p:cNvPr id="108" name="Shape 108"/>
          <p:cNvSpPr/>
          <p:nvPr/>
        </p:nvSpPr>
        <p:spPr>
          <a:xfrm>
            <a:off x="810733" y="1276800"/>
            <a:ext cx="7662400" cy="385600"/>
          </a:xfrm>
          <a:prstGeom prst="rec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a:p>
        </p:txBody>
      </p:sp>
      <p:sp>
        <p:nvSpPr>
          <p:cNvPr id="109" name="Shape 109"/>
          <p:cNvSpPr txBox="1"/>
          <p:nvPr/>
        </p:nvSpPr>
        <p:spPr>
          <a:xfrm>
            <a:off x="3433733" y="1165733"/>
            <a:ext cx="5170000" cy="293600"/>
          </a:xfrm>
          <a:prstGeom prst="rect">
            <a:avLst/>
          </a:prstGeom>
          <a:noFill/>
          <a:ln>
            <a:noFill/>
          </a:ln>
        </p:spPr>
        <p:txBody>
          <a:bodyPr lIns="121900" tIns="121900" rIns="121900" bIns="121900" anchor="t" anchorCtr="0">
            <a:noAutofit/>
          </a:bodyPr>
          <a:lstStyle/>
          <a:p>
            <a:r>
              <a:rPr lang="en" dirty="0"/>
              <a:t>API Request Router (PHP Klein)</a:t>
            </a:r>
          </a:p>
        </p:txBody>
      </p:sp>
      <p:sp>
        <p:nvSpPr>
          <p:cNvPr id="110" name="Shape 110"/>
          <p:cNvSpPr/>
          <p:nvPr/>
        </p:nvSpPr>
        <p:spPr>
          <a:xfrm>
            <a:off x="930333" y="2219533"/>
            <a:ext cx="2326000" cy="2192800"/>
          </a:xfrm>
          <a:prstGeom prst="rec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a:p>
        </p:txBody>
      </p:sp>
      <p:sp>
        <p:nvSpPr>
          <p:cNvPr id="111" name="Shape 111"/>
          <p:cNvSpPr txBox="1"/>
          <p:nvPr/>
        </p:nvSpPr>
        <p:spPr>
          <a:xfrm>
            <a:off x="1129700" y="2202400"/>
            <a:ext cx="2126800" cy="293600"/>
          </a:xfrm>
          <a:prstGeom prst="rect">
            <a:avLst/>
          </a:prstGeom>
          <a:noFill/>
          <a:ln>
            <a:noFill/>
          </a:ln>
        </p:spPr>
        <p:txBody>
          <a:bodyPr lIns="121900" tIns="121900" rIns="121900" bIns="121900" anchor="t" anchorCtr="0">
            <a:noAutofit/>
          </a:bodyPr>
          <a:lstStyle/>
          <a:p>
            <a:pPr>
              <a:buClr>
                <a:schemeClr val="dk1"/>
              </a:buClr>
            </a:pPr>
            <a:r>
              <a:rPr lang="en" u="sng">
                <a:solidFill>
                  <a:schemeClr val="dk1"/>
                </a:solidFill>
              </a:rPr>
              <a:t>Tutoring Services</a:t>
            </a:r>
          </a:p>
        </p:txBody>
      </p:sp>
      <p:sp>
        <p:nvSpPr>
          <p:cNvPr id="112" name="Shape 112"/>
          <p:cNvSpPr/>
          <p:nvPr/>
        </p:nvSpPr>
        <p:spPr>
          <a:xfrm>
            <a:off x="3470333" y="2219533"/>
            <a:ext cx="2326000" cy="2192800"/>
          </a:xfrm>
          <a:prstGeom prst="rec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a:p>
        </p:txBody>
      </p:sp>
      <p:sp>
        <p:nvSpPr>
          <p:cNvPr id="113" name="Shape 113"/>
          <p:cNvSpPr txBox="1"/>
          <p:nvPr/>
        </p:nvSpPr>
        <p:spPr>
          <a:xfrm>
            <a:off x="3771300" y="2202400"/>
            <a:ext cx="2126800" cy="293600"/>
          </a:xfrm>
          <a:prstGeom prst="rect">
            <a:avLst/>
          </a:prstGeom>
          <a:noFill/>
          <a:ln>
            <a:noFill/>
          </a:ln>
        </p:spPr>
        <p:txBody>
          <a:bodyPr lIns="121900" tIns="121900" rIns="121900" bIns="121900" anchor="t" anchorCtr="0">
            <a:noAutofit/>
          </a:bodyPr>
          <a:lstStyle/>
          <a:p>
            <a:r>
              <a:rPr lang="en" u="sng"/>
              <a:t>Food Services</a:t>
            </a:r>
          </a:p>
        </p:txBody>
      </p:sp>
      <p:sp>
        <p:nvSpPr>
          <p:cNvPr id="114" name="Shape 114"/>
          <p:cNvSpPr/>
          <p:nvPr/>
        </p:nvSpPr>
        <p:spPr>
          <a:xfrm>
            <a:off x="4023834" y="5219400"/>
            <a:ext cx="1129700" cy="1528400"/>
          </a:xfrm>
          <a:prstGeom prst="flowChartMagneticDisk">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a:p>
        </p:txBody>
      </p:sp>
      <p:sp>
        <p:nvSpPr>
          <p:cNvPr id="115" name="Shape 115"/>
          <p:cNvSpPr/>
          <p:nvPr/>
        </p:nvSpPr>
        <p:spPr>
          <a:xfrm>
            <a:off x="6767034" y="5219400"/>
            <a:ext cx="1129700" cy="1528400"/>
          </a:xfrm>
          <a:prstGeom prst="flowChartMagneticDisk">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a:p>
        </p:txBody>
      </p:sp>
      <p:sp>
        <p:nvSpPr>
          <p:cNvPr id="116" name="Shape 116"/>
          <p:cNvSpPr txBox="1"/>
          <p:nvPr/>
        </p:nvSpPr>
        <p:spPr>
          <a:xfrm>
            <a:off x="4090300" y="5914367"/>
            <a:ext cx="1010000" cy="385600"/>
          </a:xfrm>
          <a:prstGeom prst="rect">
            <a:avLst/>
          </a:prstGeom>
          <a:noFill/>
          <a:ln>
            <a:noFill/>
          </a:ln>
        </p:spPr>
        <p:txBody>
          <a:bodyPr lIns="121900" tIns="121900" rIns="121900" bIns="121900" anchor="t" anchorCtr="0">
            <a:noAutofit/>
          </a:bodyPr>
          <a:lstStyle/>
          <a:p>
            <a:r>
              <a:rPr lang="en"/>
              <a:t>FS DB</a:t>
            </a:r>
          </a:p>
        </p:txBody>
      </p:sp>
      <p:sp>
        <p:nvSpPr>
          <p:cNvPr id="117" name="Shape 117"/>
          <p:cNvSpPr txBox="1"/>
          <p:nvPr/>
        </p:nvSpPr>
        <p:spPr>
          <a:xfrm>
            <a:off x="6842333" y="5852633"/>
            <a:ext cx="1129600" cy="385600"/>
          </a:xfrm>
          <a:prstGeom prst="rect">
            <a:avLst/>
          </a:prstGeom>
          <a:noFill/>
          <a:ln>
            <a:noFill/>
          </a:ln>
        </p:spPr>
        <p:txBody>
          <a:bodyPr lIns="121900" tIns="121900" rIns="121900" bIns="121900" anchor="t" anchorCtr="0">
            <a:noAutofit/>
          </a:bodyPr>
          <a:lstStyle/>
          <a:p>
            <a:r>
              <a:rPr lang="en"/>
              <a:t>API DB</a:t>
            </a:r>
          </a:p>
        </p:txBody>
      </p:sp>
      <p:cxnSp>
        <p:nvCxnSpPr>
          <p:cNvPr id="118" name="Shape 118"/>
          <p:cNvCxnSpPr>
            <a:stCxn id="112" idx="2"/>
            <a:endCxn id="114" idx="1"/>
          </p:cNvCxnSpPr>
          <p:nvPr/>
        </p:nvCxnSpPr>
        <p:spPr>
          <a:xfrm flipH="1">
            <a:off x="4588533" y="4412333"/>
            <a:ext cx="44800" cy="807200"/>
          </a:xfrm>
          <a:prstGeom prst="straightConnector1">
            <a:avLst/>
          </a:prstGeom>
          <a:noFill/>
          <a:ln w="9525" cap="flat" cmpd="sng">
            <a:solidFill>
              <a:schemeClr val="dk2"/>
            </a:solidFill>
            <a:prstDash val="solid"/>
            <a:round/>
            <a:headEnd type="none" w="lg" len="lg"/>
            <a:tailEnd type="none" w="lg" len="lg"/>
          </a:ln>
        </p:spPr>
      </p:cxnSp>
      <p:cxnSp>
        <p:nvCxnSpPr>
          <p:cNvPr id="119" name="Shape 119"/>
          <p:cNvCxnSpPr>
            <a:stCxn id="120" idx="2"/>
            <a:endCxn id="115" idx="1"/>
          </p:cNvCxnSpPr>
          <p:nvPr/>
        </p:nvCxnSpPr>
        <p:spPr>
          <a:xfrm>
            <a:off x="7274933" y="4412333"/>
            <a:ext cx="56800" cy="807200"/>
          </a:xfrm>
          <a:prstGeom prst="straightConnector1">
            <a:avLst/>
          </a:prstGeom>
          <a:noFill/>
          <a:ln w="9525" cap="flat" cmpd="sng">
            <a:solidFill>
              <a:schemeClr val="dk2"/>
            </a:solidFill>
            <a:prstDash val="solid"/>
            <a:round/>
            <a:headEnd type="none" w="lg" len="lg"/>
            <a:tailEnd type="none" w="lg" len="lg"/>
          </a:ln>
        </p:spPr>
      </p:cxnSp>
      <p:cxnSp>
        <p:nvCxnSpPr>
          <p:cNvPr id="121" name="Shape 121"/>
          <p:cNvCxnSpPr>
            <a:stCxn id="108" idx="2"/>
            <a:endCxn id="111" idx="0"/>
          </p:cNvCxnSpPr>
          <p:nvPr/>
        </p:nvCxnSpPr>
        <p:spPr>
          <a:xfrm flipH="1">
            <a:off x="2193133" y="1662400"/>
            <a:ext cx="2448800" cy="540000"/>
          </a:xfrm>
          <a:prstGeom prst="straightConnector1">
            <a:avLst/>
          </a:prstGeom>
          <a:noFill/>
          <a:ln w="9525" cap="flat" cmpd="sng">
            <a:solidFill>
              <a:schemeClr val="dk2"/>
            </a:solidFill>
            <a:prstDash val="solid"/>
            <a:round/>
            <a:headEnd type="none" w="lg" len="lg"/>
            <a:tailEnd type="none" w="lg" len="lg"/>
          </a:ln>
        </p:spPr>
      </p:cxnSp>
      <p:cxnSp>
        <p:nvCxnSpPr>
          <p:cNvPr id="122" name="Shape 122"/>
          <p:cNvCxnSpPr>
            <a:stCxn id="108" idx="2"/>
            <a:endCxn id="113" idx="0"/>
          </p:cNvCxnSpPr>
          <p:nvPr/>
        </p:nvCxnSpPr>
        <p:spPr>
          <a:xfrm>
            <a:off x="4641933" y="1662400"/>
            <a:ext cx="192800" cy="540000"/>
          </a:xfrm>
          <a:prstGeom prst="straightConnector1">
            <a:avLst/>
          </a:prstGeom>
          <a:noFill/>
          <a:ln w="9525" cap="flat" cmpd="sng">
            <a:solidFill>
              <a:schemeClr val="dk2"/>
            </a:solidFill>
            <a:prstDash val="solid"/>
            <a:round/>
            <a:headEnd type="none" w="lg" len="lg"/>
            <a:tailEnd type="none" w="lg" len="lg"/>
          </a:ln>
        </p:spPr>
      </p:cxnSp>
      <p:sp>
        <p:nvSpPr>
          <p:cNvPr id="123" name="Shape 123"/>
          <p:cNvSpPr txBox="1"/>
          <p:nvPr/>
        </p:nvSpPr>
        <p:spPr>
          <a:xfrm>
            <a:off x="3598533" y="2569833"/>
            <a:ext cx="2232800" cy="1528400"/>
          </a:xfrm>
          <a:prstGeom prst="rect">
            <a:avLst/>
          </a:prstGeom>
          <a:noFill/>
          <a:ln>
            <a:noFill/>
          </a:ln>
        </p:spPr>
        <p:txBody>
          <a:bodyPr lIns="121900" tIns="121900" rIns="121900" bIns="121900" anchor="t" anchorCtr="0">
            <a:noAutofit/>
          </a:bodyPr>
          <a:lstStyle/>
          <a:p>
            <a:r>
              <a:rPr lang="en" b="1"/>
              <a:t>GET METHOD 1</a:t>
            </a:r>
          </a:p>
          <a:p>
            <a:r>
              <a:rPr lang="en" b="1"/>
              <a:t>GET METHOD 2</a:t>
            </a:r>
          </a:p>
          <a:p>
            <a:r>
              <a:rPr lang="en" b="1"/>
              <a:t>GET METHOD 3</a:t>
            </a:r>
          </a:p>
          <a:p>
            <a:endParaRPr/>
          </a:p>
          <a:p>
            <a:r>
              <a:rPr lang="en"/>
              <a:t>Serve from FS DB</a:t>
            </a:r>
          </a:p>
          <a:p>
            <a:endParaRPr sz="600" b="1"/>
          </a:p>
          <a:p>
            <a:endParaRPr/>
          </a:p>
        </p:txBody>
      </p:sp>
      <p:sp>
        <p:nvSpPr>
          <p:cNvPr id="120" name="Shape 120"/>
          <p:cNvSpPr/>
          <p:nvPr/>
        </p:nvSpPr>
        <p:spPr>
          <a:xfrm>
            <a:off x="6111933" y="2219533"/>
            <a:ext cx="2326000" cy="2192800"/>
          </a:xfrm>
          <a:prstGeom prst="rec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a:p>
        </p:txBody>
      </p:sp>
      <p:sp>
        <p:nvSpPr>
          <p:cNvPr id="124" name="Shape 124"/>
          <p:cNvSpPr txBox="1"/>
          <p:nvPr/>
        </p:nvSpPr>
        <p:spPr>
          <a:xfrm>
            <a:off x="6311300" y="2202400"/>
            <a:ext cx="2126800" cy="293600"/>
          </a:xfrm>
          <a:prstGeom prst="rect">
            <a:avLst/>
          </a:prstGeom>
          <a:noFill/>
          <a:ln>
            <a:noFill/>
          </a:ln>
        </p:spPr>
        <p:txBody>
          <a:bodyPr lIns="121900" tIns="121900" rIns="121900" bIns="121900" anchor="t" anchorCtr="0">
            <a:noAutofit/>
          </a:bodyPr>
          <a:lstStyle/>
          <a:p>
            <a:r>
              <a:rPr lang="en" u="sng"/>
              <a:t>Campus Events</a:t>
            </a:r>
          </a:p>
        </p:txBody>
      </p:sp>
      <p:sp>
        <p:nvSpPr>
          <p:cNvPr id="125" name="Shape 125"/>
          <p:cNvSpPr txBox="1"/>
          <p:nvPr/>
        </p:nvSpPr>
        <p:spPr>
          <a:xfrm>
            <a:off x="1066933" y="2569833"/>
            <a:ext cx="2326000" cy="1528400"/>
          </a:xfrm>
          <a:prstGeom prst="rect">
            <a:avLst/>
          </a:prstGeom>
          <a:noFill/>
          <a:ln>
            <a:noFill/>
          </a:ln>
        </p:spPr>
        <p:txBody>
          <a:bodyPr lIns="121900" tIns="121900" rIns="121900" bIns="121900" anchor="t" anchorCtr="0">
            <a:noAutofit/>
          </a:bodyPr>
          <a:lstStyle/>
          <a:p>
            <a:r>
              <a:rPr lang="en" b="1"/>
              <a:t>GET METHOD 1</a:t>
            </a:r>
          </a:p>
          <a:p>
            <a:r>
              <a:rPr lang="en" b="1"/>
              <a:t>GET METHOD 2</a:t>
            </a:r>
          </a:p>
          <a:p>
            <a:r>
              <a:rPr lang="en" b="1"/>
              <a:t>GET METHOD 3</a:t>
            </a:r>
          </a:p>
          <a:p>
            <a:endParaRPr/>
          </a:p>
          <a:p>
            <a:r>
              <a:rPr lang="en"/>
              <a:t>Proxied via internal tutoring API</a:t>
            </a:r>
          </a:p>
          <a:p>
            <a:endParaRPr sz="600" b="1"/>
          </a:p>
          <a:p>
            <a:endParaRPr/>
          </a:p>
        </p:txBody>
      </p:sp>
      <p:sp>
        <p:nvSpPr>
          <p:cNvPr id="126" name="Shape 126"/>
          <p:cNvSpPr/>
          <p:nvPr/>
        </p:nvSpPr>
        <p:spPr>
          <a:xfrm>
            <a:off x="1040367" y="5476600"/>
            <a:ext cx="1887200" cy="1169600"/>
          </a:xfrm>
          <a:prstGeom prst="rec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a:p>
        </p:txBody>
      </p:sp>
      <p:sp>
        <p:nvSpPr>
          <p:cNvPr id="127" name="Shape 127"/>
          <p:cNvSpPr txBox="1"/>
          <p:nvPr/>
        </p:nvSpPr>
        <p:spPr>
          <a:xfrm>
            <a:off x="1109767" y="5702533"/>
            <a:ext cx="1818000" cy="678000"/>
          </a:xfrm>
          <a:prstGeom prst="rect">
            <a:avLst/>
          </a:prstGeom>
          <a:noFill/>
          <a:ln>
            <a:noFill/>
          </a:ln>
        </p:spPr>
        <p:txBody>
          <a:bodyPr lIns="121900" tIns="121900" rIns="121900" bIns="121900" anchor="t" anchorCtr="0">
            <a:noAutofit/>
          </a:bodyPr>
          <a:lstStyle/>
          <a:p>
            <a:pPr algn="ctr"/>
            <a:r>
              <a:rPr lang="en"/>
              <a:t>Tutoring API</a:t>
            </a:r>
          </a:p>
          <a:p>
            <a:r>
              <a:rPr lang="en"/>
              <a:t> </a:t>
            </a:r>
            <a:r>
              <a:rPr lang="en" sz="1100"/>
              <a:t>(other department)</a:t>
            </a:r>
          </a:p>
        </p:txBody>
      </p:sp>
      <p:cxnSp>
        <p:nvCxnSpPr>
          <p:cNvPr id="128" name="Shape 128"/>
          <p:cNvCxnSpPr>
            <a:stCxn id="110" idx="2"/>
            <a:endCxn id="126" idx="0"/>
          </p:cNvCxnSpPr>
          <p:nvPr/>
        </p:nvCxnSpPr>
        <p:spPr>
          <a:xfrm flipH="1">
            <a:off x="1984133" y="4412333"/>
            <a:ext cx="109200" cy="1064400"/>
          </a:xfrm>
          <a:prstGeom prst="straightConnector1">
            <a:avLst/>
          </a:prstGeom>
          <a:noFill/>
          <a:ln w="9525" cap="flat" cmpd="sng">
            <a:solidFill>
              <a:schemeClr val="dk2"/>
            </a:solidFill>
            <a:prstDash val="solid"/>
            <a:round/>
            <a:headEnd type="none" w="lg" len="lg"/>
            <a:tailEnd type="none" w="lg" len="lg"/>
          </a:ln>
        </p:spPr>
      </p:cxnSp>
      <p:cxnSp>
        <p:nvCxnSpPr>
          <p:cNvPr id="129" name="Shape 129"/>
          <p:cNvCxnSpPr>
            <a:stCxn id="108" idx="2"/>
            <a:endCxn id="124" idx="0"/>
          </p:cNvCxnSpPr>
          <p:nvPr/>
        </p:nvCxnSpPr>
        <p:spPr>
          <a:xfrm>
            <a:off x="4641933" y="1662400"/>
            <a:ext cx="2732800" cy="540000"/>
          </a:xfrm>
          <a:prstGeom prst="straightConnector1">
            <a:avLst/>
          </a:prstGeom>
          <a:noFill/>
          <a:ln w="9525" cap="flat" cmpd="sng">
            <a:solidFill>
              <a:schemeClr val="dk2"/>
            </a:solidFill>
            <a:prstDash val="solid"/>
            <a:round/>
            <a:headEnd type="none" w="lg" len="lg"/>
            <a:tailEnd type="none" w="lg" len="lg"/>
          </a:ln>
        </p:spPr>
      </p:cxnSp>
      <p:sp>
        <p:nvSpPr>
          <p:cNvPr id="130" name="Shape 130"/>
          <p:cNvSpPr/>
          <p:nvPr/>
        </p:nvSpPr>
        <p:spPr>
          <a:xfrm>
            <a:off x="8966500" y="1889067"/>
            <a:ext cx="2405600" cy="2312400"/>
          </a:xfrm>
          <a:prstGeom prst="ellipse">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a:p>
        </p:txBody>
      </p:sp>
      <p:sp>
        <p:nvSpPr>
          <p:cNvPr id="131" name="Shape 131"/>
          <p:cNvSpPr txBox="1"/>
          <p:nvPr/>
        </p:nvSpPr>
        <p:spPr>
          <a:xfrm>
            <a:off x="9684200" y="2017233"/>
            <a:ext cx="1226000" cy="293600"/>
          </a:xfrm>
          <a:prstGeom prst="rect">
            <a:avLst/>
          </a:prstGeom>
          <a:noFill/>
          <a:ln>
            <a:noFill/>
          </a:ln>
        </p:spPr>
        <p:txBody>
          <a:bodyPr lIns="121900" tIns="121900" rIns="121900" bIns="121900" anchor="t" anchorCtr="0">
            <a:noAutofit/>
          </a:bodyPr>
          <a:lstStyle/>
          <a:p>
            <a:r>
              <a:rPr lang="en" b="1"/>
              <a:t>Crons</a:t>
            </a:r>
          </a:p>
        </p:txBody>
      </p:sp>
      <p:sp>
        <p:nvSpPr>
          <p:cNvPr id="132" name="Shape 132"/>
          <p:cNvSpPr txBox="1"/>
          <p:nvPr/>
        </p:nvSpPr>
        <p:spPr>
          <a:xfrm>
            <a:off x="9210467" y="2641000"/>
            <a:ext cx="1967200" cy="1169600"/>
          </a:xfrm>
          <a:prstGeom prst="rect">
            <a:avLst/>
          </a:prstGeom>
          <a:noFill/>
          <a:ln>
            <a:noFill/>
          </a:ln>
        </p:spPr>
        <p:txBody>
          <a:bodyPr lIns="121900" tIns="121900" rIns="121900" bIns="121900" anchor="t" anchorCtr="0">
            <a:noAutofit/>
          </a:bodyPr>
          <a:lstStyle/>
          <a:p>
            <a:r>
              <a:rPr lang="en"/>
              <a:t>- sync datasets</a:t>
            </a:r>
          </a:p>
          <a:p>
            <a:r>
              <a:rPr lang="en"/>
              <a:t>- run scrapers</a:t>
            </a:r>
          </a:p>
          <a:p>
            <a:r>
              <a:rPr lang="en"/>
              <a:t>- cache things </a:t>
            </a:r>
          </a:p>
        </p:txBody>
      </p:sp>
      <p:sp>
        <p:nvSpPr>
          <p:cNvPr id="133" name="Shape 133"/>
          <p:cNvSpPr/>
          <p:nvPr/>
        </p:nvSpPr>
        <p:spPr>
          <a:xfrm>
            <a:off x="9054800" y="4399233"/>
            <a:ext cx="2405600" cy="4520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a:p>
        </p:txBody>
      </p:sp>
      <p:sp>
        <p:nvSpPr>
          <p:cNvPr id="134" name="Shape 134"/>
          <p:cNvSpPr txBox="1"/>
          <p:nvPr/>
        </p:nvSpPr>
        <p:spPr>
          <a:xfrm>
            <a:off x="9165733" y="4430533"/>
            <a:ext cx="2405600" cy="226000"/>
          </a:xfrm>
          <a:prstGeom prst="rect">
            <a:avLst/>
          </a:prstGeom>
          <a:noFill/>
          <a:ln>
            <a:noFill/>
          </a:ln>
        </p:spPr>
        <p:txBody>
          <a:bodyPr lIns="121900" tIns="121900" rIns="121900" bIns="121900" anchor="t" anchorCtr="0">
            <a:noAutofit/>
          </a:bodyPr>
          <a:lstStyle/>
          <a:p>
            <a:r>
              <a:rPr lang="en" sz="1200"/>
              <a:t>Keep data on file system</a:t>
            </a:r>
          </a:p>
        </p:txBody>
      </p:sp>
      <p:sp>
        <p:nvSpPr>
          <p:cNvPr id="135" name="Shape 135"/>
          <p:cNvSpPr/>
          <p:nvPr/>
        </p:nvSpPr>
        <p:spPr>
          <a:xfrm rot="5395863">
            <a:off x="10032743" y="4080359"/>
            <a:ext cx="332400" cy="225600"/>
          </a:xfrm>
          <a:prstGeom prst="striped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a:p>
        </p:txBody>
      </p:sp>
      <p:sp>
        <p:nvSpPr>
          <p:cNvPr id="136" name="Shape 136"/>
          <p:cNvSpPr txBox="1"/>
          <p:nvPr/>
        </p:nvSpPr>
        <p:spPr>
          <a:xfrm>
            <a:off x="6240133" y="2569833"/>
            <a:ext cx="2232800" cy="1528400"/>
          </a:xfrm>
          <a:prstGeom prst="rect">
            <a:avLst/>
          </a:prstGeom>
          <a:noFill/>
          <a:ln>
            <a:noFill/>
          </a:ln>
        </p:spPr>
        <p:txBody>
          <a:bodyPr lIns="121900" tIns="121900" rIns="121900" bIns="121900" anchor="t" anchorCtr="0">
            <a:noAutofit/>
          </a:bodyPr>
          <a:lstStyle/>
          <a:p>
            <a:r>
              <a:rPr lang="en" b="1"/>
              <a:t>GET</a:t>
            </a:r>
          </a:p>
          <a:p>
            <a:r>
              <a:rPr lang="en"/>
              <a:t>  Serve from DB</a:t>
            </a:r>
          </a:p>
          <a:p>
            <a:endParaRPr sz="600" b="1"/>
          </a:p>
          <a:p>
            <a:r>
              <a:rPr lang="en" b="1"/>
              <a:t>POST (webhook)</a:t>
            </a:r>
          </a:p>
          <a:p>
            <a:r>
              <a:rPr lang="en" b="1"/>
              <a:t>  </a:t>
            </a:r>
            <a:r>
              <a:rPr lang="en"/>
              <a:t>Process and   </a:t>
            </a:r>
          </a:p>
          <a:p>
            <a:r>
              <a:rPr lang="en"/>
              <a:t>  update DB</a:t>
            </a:r>
          </a:p>
        </p:txBody>
      </p:sp>
      <p:cxnSp>
        <p:nvCxnSpPr>
          <p:cNvPr id="137" name="Shape 137"/>
          <p:cNvCxnSpPr>
            <a:endCxn id="115" idx="1"/>
          </p:cNvCxnSpPr>
          <p:nvPr/>
        </p:nvCxnSpPr>
        <p:spPr>
          <a:xfrm flipH="1">
            <a:off x="7331883" y="3987400"/>
            <a:ext cx="2157600" cy="123200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1975740094"/>
      </p:ext>
    </p:extLst>
  </p:cSld>
  <p:clrMapOvr>
    <a:masterClrMapping/>
  </p:clrMapOvr>
  <p:transition spd="slow">
    <p:cu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Documentation / Issue Tracking</a:t>
            </a:r>
          </a:p>
        </p:txBody>
      </p:sp>
      <p:sp>
        <p:nvSpPr>
          <p:cNvPr id="3" name="Text Placeholder 2"/>
          <p:cNvSpPr>
            <a:spLocks noGrp="1"/>
          </p:cNvSpPr>
          <p:nvPr>
            <p:ph idx="1"/>
          </p:nvPr>
        </p:nvSpPr>
        <p:spPr/>
        <p:txBody>
          <a:bodyPr>
            <a:normAutofit/>
          </a:bodyPr>
          <a:lstStyle/>
          <a:p>
            <a:pPr algn="l"/>
            <a:r>
              <a:rPr lang="en-US" sz="3600" dirty="0">
                <a:latin typeface="Arial" panose="020B0604020202020204" pitchFamily="34" charset="0"/>
                <a:cs typeface="Arial" panose="020B0604020202020204" pitchFamily="34" charset="0"/>
              </a:rPr>
              <a:t>Docs: </a:t>
            </a:r>
            <a:r>
              <a:rPr lang="en-US" sz="3600" dirty="0" err="1">
                <a:latin typeface="Arial" panose="020B0604020202020204" pitchFamily="34" charset="0"/>
                <a:cs typeface="Arial" panose="020B0604020202020204" pitchFamily="34" charset="0"/>
              </a:rPr>
              <a:t>Github</a:t>
            </a:r>
            <a:r>
              <a:rPr lang="en-US" sz="3600" dirty="0">
                <a:latin typeface="Arial" panose="020B0604020202020204" pitchFamily="34" charset="0"/>
                <a:cs typeface="Arial" panose="020B0604020202020204" pitchFamily="34" charset="0"/>
              </a:rPr>
              <a:t> w/ Markdown generator</a:t>
            </a:r>
          </a:p>
          <a:p>
            <a:pPr algn="l"/>
            <a:r>
              <a:rPr lang="en-US" sz="3600" dirty="0">
                <a:latin typeface="Arial" panose="020B0604020202020204" pitchFamily="34" charset="0"/>
                <a:cs typeface="Arial" panose="020B0604020202020204" pitchFamily="34" charset="0"/>
              </a:rPr>
              <a:t>Issue Tracking</a:t>
            </a:r>
          </a:p>
          <a:p>
            <a:pPr lvl="1"/>
            <a:r>
              <a:rPr lang="en-US" sz="3067" dirty="0">
                <a:latin typeface="Arial" panose="020B0604020202020204" pitchFamily="34" charset="0"/>
                <a:cs typeface="Arial" panose="020B0604020202020204" pitchFamily="34" charset="0"/>
              </a:rPr>
              <a:t>Community Issues: </a:t>
            </a:r>
            <a:r>
              <a:rPr lang="en-US" sz="3067" dirty="0" err="1">
                <a:latin typeface="Arial" panose="020B0604020202020204" pitchFamily="34" charset="0"/>
                <a:cs typeface="Arial" panose="020B0604020202020204" pitchFamily="34" charset="0"/>
              </a:rPr>
              <a:t>Github</a:t>
            </a:r>
            <a:endParaRPr lang="en-US" sz="3067" dirty="0">
              <a:latin typeface="Arial" panose="020B0604020202020204" pitchFamily="34" charset="0"/>
              <a:cs typeface="Arial" panose="020B0604020202020204" pitchFamily="34" charset="0"/>
            </a:endParaRPr>
          </a:p>
          <a:p>
            <a:pPr lvl="1"/>
            <a:r>
              <a:rPr lang="en-US" sz="3067" dirty="0">
                <a:latin typeface="Arial" panose="020B0604020202020204" pitchFamily="34" charset="0"/>
                <a:cs typeface="Arial" panose="020B0604020202020204" pitchFamily="34" charset="0"/>
              </a:rPr>
              <a:t>Service Desk: RT</a:t>
            </a:r>
          </a:p>
          <a:p>
            <a:pPr lvl="1"/>
            <a:r>
              <a:rPr lang="en-US" sz="3067" dirty="0">
                <a:latin typeface="Arial" panose="020B0604020202020204" pitchFamily="34" charset="0"/>
                <a:cs typeface="Arial" panose="020B0604020202020204" pitchFamily="34" charset="0"/>
              </a:rPr>
              <a:t>Internal: </a:t>
            </a:r>
            <a:r>
              <a:rPr lang="en-US" sz="3067" dirty="0" err="1">
                <a:latin typeface="Arial" panose="020B0604020202020204" pitchFamily="34" charset="0"/>
                <a:cs typeface="Arial" panose="020B0604020202020204" pitchFamily="34" charset="0"/>
              </a:rPr>
              <a:t>Gitlab</a:t>
            </a:r>
            <a:r>
              <a:rPr lang="en-US" sz="3067" dirty="0">
                <a:latin typeface="Arial" panose="020B0604020202020204" pitchFamily="34" charset="0"/>
                <a:cs typeface="Arial" panose="020B0604020202020204" pitchFamily="34" charset="0"/>
              </a:rPr>
              <a:t>/Jira</a:t>
            </a:r>
          </a:p>
        </p:txBody>
      </p:sp>
    </p:spTree>
    <p:extLst>
      <p:ext uri="{BB962C8B-B14F-4D97-AF65-F5344CB8AC3E}">
        <p14:creationId xmlns:p14="http://schemas.microsoft.com/office/powerpoint/2010/main" val="16162840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Growing </a:t>
            </a:r>
            <a:r>
              <a:rPr lang="en-US" dirty="0" smtClean="0"/>
              <a:t>API Capability</a:t>
            </a:r>
            <a:endParaRPr lang="en-US" dirty="0"/>
          </a:p>
        </p:txBody>
      </p:sp>
      <p:sp>
        <p:nvSpPr>
          <p:cNvPr id="4" name="Text Placeholder 3"/>
          <p:cNvSpPr>
            <a:spLocks noGrp="1"/>
          </p:cNvSpPr>
          <p:nvPr>
            <p:ph type="body" idx="1"/>
          </p:nvPr>
        </p:nvSpPr>
        <p:spPr/>
        <p:txBody>
          <a:bodyPr>
            <a:normAutofit fontScale="92500" lnSpcReduction="10000"/>
          </a:bodyPr>
          <a:lstStyle/>
          <a:p>
            <a:endParaRPr lang="en-CA"/>
          </a:p>
        </p:txBody>
      </p:sp>
    </p:spTree>
    <p:extLst>
      <p:ext uri="{BB962C8B-B14F-4D97-AF65-F5344CB8AC3E}">
        <p14:creationId xmlns:p14="http://schemas.microsoft.com/office/powerpoint/2010/main" val="7849205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Governance and Policy</a:t>
            </a:r>
            <a:endParaRPr lang="en-US" dirty="0"/>
          </a:p>
        </p:txBody>
      </p:sp>
      <p:sp>
        <p:nvSpPr>
          <p:cNvPr id="3" name="Content Placeholder 2"/>
          <p:cNvSpPr>
            <a:spLocks noGrp="1"/>
          </p:cNvSpPr>
          <p:nvPr>
            <p:ph idx="1"/>
          </p:nvPr>
        </p:nvSpPr>
        <p:spPr/>
        <p:txBody>
          <a:bodyPr/>
          <a:lstStyle/>
          <a:p>
            <a:r>
              <a:rPr lang="en-US" dirty="0" smtClean="0"/>
              <a:t>Administrative Information Governance Committee (AIGC)</a:t>
            </a:r>
          </a:p>
          <a:p>
            <a:pPr lvl="1"/>
            <a:r>
              <a:rPr lang="en-US" dirty="0" smtClean="0"/>
              <a:t>Vice Presidents, Senior Management, and Associate Provosts</a:t>
            </a:r>
          </a:p>
          <a:p>
            <a:pPr lvl="1"/>
            <a:r>
              <a:rPr lang="en-US" dirty="0" smtClean="0"/>
              <a:t>2015 decision to consolidate IM related Policies.</a:t>
            </a:r>
          </a:p>
          <a:p>
            <a:pPr lvl="1"/>
            <a:r>
              <a:rPr lang="en-US" dirty="0" smtClean="0"/>
              <a:t>Procedures and Guidelines to follow Policy. Draft of Policy being moved through review now.</a:t>
            </a:r>
          </a:p>
        </p:txBody>
      </p:sp>
    </p:spTree>
    <p:extLst>
      <p:ext uri="{BB962C8B-B14F-4D97-AF65-F5344CB8AC3E}">
        <p14:creationId xmlns:p14="http://schemas.microsoft.com/office/powerpoint/2010/main" val="9463875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Private Data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have few private data APIs on campus.  Faculty developed advising system provides student information backbone.</a:t>
            </a:r>
          </a:p>
          <a:p>
            <a:r>
              <a:rPr lang="en-US" dirty="0" smtClean="0"/>
              <a:t>They are starting to grow. Principle established prioritizing API integration pathways.</a:t>
            </a:r>
          </a:p>
          <a:p>
            <a:r>
              <a:rPr lang="en-US" dirty="0" smtClean="0"/>
              <a:t>Real uptake depends on Identity and Access Management implementations.</a:t>
            </a:r>
          </a:p>
          <a:p>
            <a:pPr lvl="1"/>
            <a:r>
              <a:rPr lang="en-US" dirty="0" smtClean="0"/>
              <a:t>Shibboleth, SAML, OAUTH2 to come 2016/2017.</a:t>
            </a:r>
            <a:endParaRPr lang="en-US" dirty="0"/>
          </a:p>
        </p:txBody>
      </p:sp>
    </p:spTree>
    <p:extLst>
      <p:ext uri="{BB962C8B-B14F-4D97-AF65-F5344CB8AC3E}">
        <p14:creationId xmlns:p14="http://schemas.microsoft.com/office/powerpoint/2010/main" val="13696594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Process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Working to change the relationships.</a:t>
            </a:r>
          </a:p>
          <a:p>
            <a:pPr lvl="1"/>
            <a:r>
              <a:rPr lang="en-US" dirty="0" smtClean="0"/>
              <a:t>Initially we leaned on </a:t>
            </a:r>
            <a:r>
              <a:rPr lang="en-US" dirty="0" err="1" smtClean="0"/>
              <a:t>AbD</a:t>
            </a:r>
            <a:r>
              <a:rPr lang="en-US" dirty="0" smtClean="0"/>
              <a:t>, many units felt ’bad things’ were happening.</a:t>
            </a:r>
          </a:p>
          <a:p>
            <a:pPr lvl="1"/>
            <a:r>
              <a:rPr lang="en-US" dirty="0" smtClean="0"/>
              <a:t>Proven that the sky has not fallen.</a:t>
            </a:r>
          </a:p>
          <a:p>
            <a:pPr lvl="1"/>
            <a:r>
              <a:rPr lang="en-US" dirty="0" smtClean="0"/>
              <a:t>Developing a Steering Committee model to help direct future development merging community needs with institutional goals.</a:t>
            </a:r>
          </a:p>
          <a:p>
            <a:pPr lvl="1"/>
            <a:r>
              <a:rPr lang="en-US" dirty="0" smtClean="0"/>
              <a:t>Develop SLA with Information Stewards.</a:t>
            </a:r>
            <a:endParaRPr lang="en-US" dirty="0"/>
          </a:p>
        </p:txBody>
      </p:sp>
    </p:spTree>
    <p:extLst>
      <p:ext uri="{BB962C8B-B14F-4D97-AF65-F5344CB8AC3E}">
        <p14:creationId xmlns:p14="http://schemas.microsoft.com/office/powerpoint/2010/main" val="287368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Warehousing / Enterprise Service Bus / </a:t>
            </a:r>
            <a:r>
              <a:rPr lang="en-US" dirty="0" err="1" smtClean="0"/>
              <a:t>iPaaS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Integrations on campus have been file or DB based. Times have changed, we are starting to change.</a:t>
            </a:r>
          </a:p>
          <a:p>
            <a:r>
              <a:rPr lang="en-US" dirty="0" smtClean="0"/>
              <a:t>Open Data has provided us with knowledge and expertise in APIs.</a:t>
            </a:r>
          </a:p>
          <a:p>
            <a:r>
              <a:rPr lang="en-US" dirty="0" smtClean="0"/>
              <a:t>As warehousing improves and we bring either an ESB or </a:t>
            </a:r>
            <a:r>
              <a:rPr lang="en-US" dirty="0" err="1" smtClean="0"/>
              <a:t>iPaaS</a:t>
            </a:r>
            <a:r>
              <a:rPr lang="en-US" dirty="0" smtClean="0"/>
              <a:t> solution on campus, our data architecture will start to take shape.</a:t>
            </a:r>
            <a:endParaRPr lang="en-US" dirty="0"/>
          </a:p>
        </p:txBody>
      </p:sp>
    </p:spTree>
    <p:extLst>
      <p:ext uri="{BB962C8B-B14F-4D97-AF65-F5344CB8AC3E}">
        <p14:creationId xmlns:p14="http://schemas.microsoft.com/office/powerpoint/2010/main" val="108099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Warehousing / Enterprise Service Bus / </a:t>
            </a:r>
            <a:r>
              <a:rPr lang="en-US" dirty="0" err="1"/>
              <a:t>iPaaS</a:t>
            </a:r>
            <a:endParaRPr lang="en-US" dirty="0"/>
          </a:p>
        </p:txBody>
      </p:sp>
      <p:sp>
        <p:nvSpPr>
          <p:cNvPr id="4" name="Rectangle 3"/>
          <p:cNvSpPr/>
          <p:nvPr/>
        </p:nvSpPr>
        <p:spPr>
          <a:xfrm>
            <a:off x="4319080" y="2451742"/>
            <a:ext cx="2840476" cy="10894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 Warehousing</a:t>
            </a:r>
            <a:endParaRPr lang="en-US" dirty="0"/>
          </a:p>
        </p:txBody>
      </p:sp>
      <p:sp>
        <p:nvSpPr>
          <p:cNvPr id="6" name="Rectangle 5"/>
          <p:cNvSpPr/>
          <p:nvPr/>
        </p:nvSpPr>
        <p:spPr>
          <a:xfrm>
            <a:off x="4319080" y="3949802"/>
            <a:ext cx="2840476" cy="5642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Integration Engine (ESB/</a:t>
            </a:r>
            <a:r>
              <a:rPr lang="en-US" dirty="0" err="1" smtClean="0"/>
              <a:t>iPaaS</a:t>
            </a:r>
            <a:r>
              <a:rPr lang="en-US" dirty="0" smtClean="0"/>
              <a:t>)</a:t>
            </a:r>
            <a:endParaRPr lang="en-US" dirty="0"/>
          </a:p>
        </p:txBody>
      </p:sp>
      <p:sp>
        <p:nvSpPr>
          <p:cNvPr id="7" name="Rectangle 6"/>
          <p:cNvSpPr/>
          <p:nvPr/>
        </p:nvSpPr>
        <p:spPr>
          <a:xfrm>
            <a:off x="609600" y="2179368"/>
            <a:ext cx="1092740" cy="5447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HR</a:t>
            </a:r>
            <a:endParaRPr lang="en-US" dirty="0"/>
          </a:p>
        </p:txBody>
      </p:sp>
      <p:sp>
        <p:nvSpPr>
          <p:cNvPr id="8" name="Rectangle 7"/>
          <p:cNvSpPr/>
          <p:nvPr/>
        </p:nvSpPr>
        <p:spPr>
          <a:xfrm>
            <a:off x="609600" y="2860304"/>
            <a:ext cx="1092740" cy="5447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Finance</a:t>
            </a:r>
            <a:endParaRPr lang="en-US" dirty="0"/>
          </a:p>
        </p:txBody>
      </p:sp>
      <p:sp>
        <p:nvSpPr>
          <p:cNvPr id="9" name="Rectangle 8"/>
          <p:cNvSpPr/>
          <p:nvPr/>
        </p:nvSpPr>
        <p:spPr>
          <a:xfrm>
            <a:off x="609600" y="1498432"/>
            <a:ext cx="1092740" cy="5447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SIS</a:t>
            </a:r>
            <a:endParaRPr lang="en-US" dirty="0"/>
          </a:p>
        </p:txBody>
      </p:sp>
      <p:sp>
        <p:nvSpPr>
          <p:cNvPr id="11" name="Rectangle 10"/>
          <p:cNvSpPr/>
          <p:nvPr/>
        </p:nvSpPr>
        <p:spPr>
          <a:xfrm>
            <a:off x="609600" y="3541240"/>
            <a:ext cx="1092740" cy="5447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Co-Op</a:t>
            </a:r>
            <a:endParaRPr lang="en-US" dirty="0"/>
          </a:p>
        </p:txBody>
      </p:sp>
      <p:sp>
        <p:nvSpPr>
          <p:cNvPr id="12" name="Rectangle 11"/>
          <p:cNvSpPr/>
          <p:nvPr/>
        </p:nvSpPr>
        <p:spPr>
          <a:xfrm>
            <a:off x="609600" y="4222176"/>
            <a:ext cx="1092740" cy="5447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s-IS" dirty="0" smtClean="0"/>
              <a:t>…</a:t>
            </a:r>
            <a:endParaRPr lang="en-US" dirty="0"/>
          </a:p>
        </p:txBody>
      </p:sp>
      <p:sp>
        <p:nvSpPr>
          <p:cNvPr id="13" name="Rectangle 12"/>
          <p:cNvSpPr/>
          <p:nvPr/>
        </p:nvSpPr>
        <p:spPr>
          <a:xfrm>
            <a:off x="609600" y="4903112"/>
            <a:ext cx="1092740" cy="5447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s-IS" smtClean="0"/>
              <a:t>OR</a:t>
            </a:r>
            <a:endParaRPr lang="en-US" dirty="0"/>
          </a:p>
        </p:txBody>
      </p:sp>
      <p:sp>
        <p:nvSpPr>
          <p:cNvPr id="14" name="Striped Right Arrow 13"/>
          <p:cNvSpPr/>
          <p:nvPr/>
        </p:nvSpPr>
        <p:spPr>
          <a:xfrm>
            <a:off x="2115765" y="2724117"/>
            <a:ext cx="1789890" cy="1498059"/>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Striped Right Arrow 15"/>
          <p:cNvSpPr/>
          <p:nvPr/>
        </p:nvSpPr>
        <p:spPr>
          <a:xfrm>
            <a:off x="7582896" y="2792210"/>
            <a:ext cx="1789890" cy="1498059"/>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0556907" y="2597346"/>
            <a:ext cx="851983" cy="76343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AbD</a:t>
            </a:r>
            <a:endParaRPr lang="en-US" dirty="0" smtClean="0"/>
          </a:p>
          <a:p>
            <a:pPr algn="ctr"/>
            <a:r>
              <a:rPr lang="en-US" dirty="0" smtClean="0"/>
              <a:t>(Open)</a:t>
            </a:r>
            <a:endParaRPr lang="en-US" dirty="0"/>
          </a:p>
        </p:txBody>
      </p:sp>
      <p:sp>
        <p:nvSpPr>
          <p:cNvPr id="18" name="Rectangle 17"/>
          <p:cNvSpPr/>
          <p:nvPr/>
        </p:nvSpPr>
        <p:spPr>
          <a:xfrm>
            <a:off x="10556907" y="3704271"/>
            <a:ext cx="851983" cy="76343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PbD</a:t>
            </a:r>
            <a:endParaRPr lang="en-US" dirty="0" smtClean="0"/>
          </a:p>
          <a:p>
            <a:pPr algn="ctr"/>
            <a:r>
              <a:rPr lang="en-US" dirty="0" smtClean="0"/>
              <a:t>(</a:t>
            </a:r>
            <a:r>
              <a:rPr lang="en-US" dirty="0" err="1" smtClean="0"/>
              <a:t>Priv</a:t>
            </a:r>
            <a:r>
              <a:rPr lang="en-US" dirty="0" smtClean="0"/>
              <a:t>)</a:t>
            </a:r>
            <a:endParaRPr lang="en-US" dirty="0"/>
          </a:p>
        </p:txBody>
      </p:sp>
      <p:sp>
        <p:nvSpPr>
          <p:cNvPr id="15" name="Rectangle 14"/>
          <p:cNvSpPr/>
          <p:nvPr/>
        </p:nvSpPr>
        <p:spPr>
          <a:xfrm rot="5400000">
            <a:off x="9189674" y="3159522"/>
            <a:ext cx="1976338" cy="76343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API</a:t>
            </a:r>
            <a:endParaRPr lang="en-US" dirty="0"/>
          </a:p>
        </p:txBody>
      </p:sp>
    </p:spTree>
    <p:extLst>
      <p:ext uri="{BB962C8B-B14F-4D97-AF65-F5344CB8AC3E}">
        <p14:creationId xmlns:p14="http://schemas.microsoft.com/office/powerpoint/2010/main" val="17723773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sp>
        <p:nvSpPr>
          <p:cNvPr id="3" name="Content Placeholder 2"/>
          <p:cNvSpPr>
            <a:spLocks noGrp="1"/>
          </p:cNvSpPr>
          <p:nvPr>
            <p:ph idx="1"/>
          </p:nvPr>
        </p:nvSpPr>
        <p:spPr/>
        <p:txBody>
          <a:bodyPr>
            <a:normAutofit/>
          </a:bodyPr>
          <a:lstStyle/>
          <a:p>
            <a:r>
              <a:rPr lang="en-US" dirty="0" err="1" smtClean="0"/>
              <a:t>Composable</a:t>
            </a:r>
            <a:r>
              <a:rPr lang="en-US" dirty="0" smtClean="0"/>
              <a:t> </a:t>
            </a:r>
            <a:r>
              <a:rPr lang="en-US" dirty="0" err="1" smtClean="0"/>
              <a:t>Microservices</a:t>
            </a:r>
            <a:endParaRPr lang="en-US" dirty="0"/>
          </a:p>
          <a:p>
            <a:r>
              <a:rPr lang="en-US" dirty="0" smtClean="0"/>
              <a:t>Create Once, Publish Everywhere (COPE) - NPR Model</a:t>
            </a:r>
            <a:endParaRPr lang="en-US" dirty="0"/>
          </a:p>
        </p:txBody>
      </p:sp>
    </p:spTree>
    <p:extLst>
      <p:ext uri="{BB962C8B-B14F-4D97-AF65-F5344CB8AC3E}">
        <p14:creationId xmlns:p14="http://schemas.microsoft.com/office/powerpoint/2010/main" val="17246261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30772" y="350295"/>
            <a:ext cx="6035138" cy="1200329"/>
          </a:xfrm>
          <a:prstGeom prst="rect">
            <a:avLst/>
          </a:prstGeom>
        </p:spPr>
        <p:txBody>
          <a:bodyPr wrap="square">
            <a:spAutoFit/>
          </a:bodyPr>
          <a:lstStyle/>
          <a:p>
            <a:r>
              <a:rPr lang="en-CA" sz="2400" b="1" dirty="0"/>
              <a:t>University of Waterloo WCMS </a:t>
            </a:r>
            <a:br>
              <a:rPr lang="en-CA" sz="2400" b="1" dirty="0"/>
            </a:br>
            <a:r>
              <a:rPr lang="en-CA" sz="2400" b="1" dirty="0"/>
              <a:t>Create Once Publish Everyone COPE Strategy</a:t>
            </a:r>
            <a:br>
              <a:rPr lang="en-CA" sz="2400" b="1" dirty="0"/>
            </a:br>
            <a:r>
              <a:rPr lang="en-CA" sz="2400" b="1" dirty="0"/>
              <a:t>(Andrew McAlorum)</a:t>
            </a:r>
          </a:p>
        </p:txBody>
      </p:sp>
      <p:pic>
        <p:nvPicPr>
          <p:cNvPr id="8" name="Picture 7"/>
          <p:cNvPicPr>
            <a:picLocks noChangeAspect="1"/>
          </p:cNvPicPr>
          <p:nvPr/>
        </p:nvPicPr>
        <p:blipFill rotWithShape="1">
          <a:blip r:embed="rId3"/>
          <a:srcRect t="9817"/>
          <a:stretch/>
        </p:blipFill>
        <p:spPr>
          <a:xfrm>
            <a:off x="1382679" y="1791478"/>
            <a:ext cx="9277350" cy="4612814"/>
          </a:xfrm>
          <a:prstGeom prst="rect">
            <a:avLst/>
          </a:prstGeom>
        </p:spPr>
      </p:pic>
      <p:grpSp>
        <p:nvGrpSpPr>
          <p:cNvPr id="5" name="Group 4"/>
          <p:cNvGrpSpPr/>
          <p:nvPr/>
        </p:nvGrpSpPr>
        <p:grpSpPr>
          <a:xfrm>
            <a:off x="10381431" y="0"/>
            <a:ext cx="1810569" cy="1086341"/>
            <a:chOff x="1994970" y="292868"/>
            <a:chExt cx="1810569" cy="1086341"/>
          </a:xfrm>
        </p:grpSpPr>
        <p:sp>
          <p:nvSpPr>
            <p:cNvPr id="6" name="Rectangle 5"/>
            <p:cNvSpPr/>
            <p:nvPr/>
          </p:nvSpPr>
          <p:spPr>
            <a:xfrm>
              <a:off x="1994970" y="292868"/>
              <a:ext cx="1810569" cy="108634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ectangle 6"/>
            <p:cNvSpPr/>
            <p:nvPr/>
          </p:nvSpPr>
          <p:spPr>
            <a:xfrm>
              <a:off x="1994970" y="292868"/>
              <a:ext cx="1810569" cy="10863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a:t>News and Events</a:t>
              </a:r>
            </a:p>
          </p:txBody>
        </p:sp>
      </p:grpSp>
    </p:spTree>
    <p:extLst>
      <p:ext uri="{BB962C8B-B14F-4D97-AF65-F5344CB8AC3E}">
        <p14:creationId xmlns:p14="http://schemas.microsoft.com/office/powerpoint/2010/main" val="1662118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579706"/>
            <a:ext cx="12192000" cy="12782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Protecting Privacy</a:t>
            </a:r>
          </a:p>
        </p:txBody>
      </p:sp>
      <p:pic>
        <p:nvPicPr>
          <p:cNvPr id="4098" name="Picture 2" descr="Ven-pers-vs-op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914" y="1994398"/>
            <a:ext cx="7584173" cy="45853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595816" y="6579774"/>
            <a:ext cx="6292271"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r"/>
            <a:r>
              <a:rPr lang="en-US" sz="1400" b="1" dirty="0"/>
              <a:t>http://eaves.ca/2013/01/07/the-journal-news-gun-map-open-vs-personal-data/</a:t>
            </a:r>
          </a:p>
        </p:txBody>
      </p:sp>
    </p:spTree>
    <p:extLst>
      <p:ext uri="{BB962C8B-B14F-4D97-AF65-F5344CB8AC3E}">
        <p14:creationId xmlns:p14="http://schemas.microsoft.com/office/powerpoint/2010/main" val="18365506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287338"/>
            <a:ext cx="12192001" cy="713689"/>
          </a:xfrm>
        </p:spPr>
        <p:txBody>
          <a:bodyPr>
            <a:normAutofit fontScale="90000"/>
          </a:bodyPr>
          <a:lstStyle/>
          <a:p>
            <a:pPr algn="ctr"/>
            <a:r>
              <a:rPr lang="en-US" dirty="0"/>
              <a:t>Growing Areas Of Service</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781963903"/>
              </p:ext>
            </p:extLst>
          </p:nvPr>
        </p:nvGraphicFramePr>
        <p:xfrm>
          <a:off x="-1248448" y="1226961"/>
          <a:ext cx="14688896" cy="5314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961556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Open Data Engine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49144855"/>
              </p:ext>
            </p:extLst>
          </p:nvPr>
        </p:nvGraphicFramePr>
        <p:xfrm>
          <a:off x="1203325" y="2011363"/>
          <a:ext cx="9783763" cy="4206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3598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sz="half" idx="1"/>
          </p:nvPr>
        </p:nvSpPr>
        <p:spPr>
          <a:xfrm>
            <a:off x="609600" y="1600202"/>
            <a:ext cx="3885398" cy="3856095"/>
          </a:xfrm>
        </p:spPr>
        <p:txBody>
          <a:bodyPr vert="horz" lIns="91440" tIns="45720" rIns="91440" bIns="45720" rtlCol="0" anchor="t">
            <a:normAutofit/>
          </a:bodyPr>
          <a:lstStyle/>
          <a:p>
            <a:r>
              <a:rPr lang="en-CA" sz="2400" dirty="0"/>
              <a:t>api.uwaterloo.ca</a:t>
            </a:r>
          </a:p>
          <a:p>
            <a:r>
              <a:rPr lang="en-CA" sz="2400" dirty="0">
                <a:hlinkClick r:id="rId3"/>
              </a:rPr>
              <a:t>cpbell@uwaterloo.ca</a:t>
            </a:r>
          </a:p>
          <a:p>
            <a:r>
              <a:rPr lang="en-CA" sz="2400" dirty="0">
                <a:hlinkClick r:id="rId3"/>
              </a:rPr>
              <a:t>ztseguin@uwaterloo.ca</a:t>
            </a:r>
          </a:p>
          <a:p>
            <a:r>
              <a:rPr lang="en-CA" sz="2400" dirty="0">
                <a:hlinkClick r:id="rId3"/>
              </a:rPr>
              <a:t>nvexler@uwaterloo.ca</a:t>
            </a:r>
            <a:endParaRPr lang="en-CA" sz="2400" dirty="0"/>
          </a:p>
          <a:p>
            <a:r>
              <a:rPr lang="en-CA" sz="2400" dirty="0">
                <a:hlinkClick r:id="rId4"/>
              </a:rPr>
              <a:t>ktalwar@uwaterloo.ca</a:t>
            </a:r>
            <a:r>
              <a:rPr lang="en-CA" sz="2400" dirty="0"/>
              <a:t> </a:t>
            </a:r>
          </a:p>
        </p:txBody>
      </p:sp>
      <p:sp>
        <p:nvSpPr>
          <p:cNvPr id="2" name="Content Placeholder 1"/>
          <p:cNvSpPr>
            <a:spLocks noGrp="1"/>
          </p:cNvSpPr>
          <p:nvPr>
            <p:ph sz="half" idx="2"/>
          </p:nvPr>
        </p:nvSpPr>
        <p:spPr>
          <a:xfrm>
            <a:off x="4273617" y="1600202"/>
            <a:ext cx="7308784" cy="3856095"/>
          </a:xfrm>
        </p:spPr>
        <p:txBody>
          <a:bodyPr>
            <a:normAutofit/>
          </a:bodyPr>
          <a:lstStyle/>
          <a:p>
            <a:pPr algn="r"/>
            <a:r>
              <a:rPr lang="en-CA" sz="3200" dirty="0"/>
              <a:t>Buy vs. Build?</a:t>
            </a:r>
          </a:p>
          <a:p>
            <a:pPr algn="r"/>
            <a:r>
              <a:rPr lang="en-CA" sz="3200" dirty="0"/>
              <a:t>How to build today?</a:t>
            </a:r>
          </a:p>
          <a:p>
            <a:pPr algn="r"/>
            <a:r>
              <a:rPr lang="en-CA" sz="3200" dirty="0"/>
              <a:t>How do you Document?</a:t>
            </a:r>
          </a:p>
          <a:p>
            <a:pPr algn="r"/>
            <a:r>
              <a:rPr lang="en-CA" sz="3200" dirty="0"/>
              <a:t>How to mitigate ERP culture clash?</a:t>
            </a:r>
          </a:p>
        </p:txBody>
      </p:sp>
      <p:sp>
        <p:nvSpPr>
          <p:cNvPr id="4" name="Title 3"/>
          <p:cNvSpPr>
            <a:spLocks noGrp="1"/>
          </p:cNvSpPr>
          <p:nvPr>
            <p:ph type="title"/>
          </p:nvPr>
        </p:nvSpPr>
        <p:spPr/>
        <p:txBody>
          <a:bodyPr/>
          <a:lstStyle/>
          <a:p>
            <a:r>
              <a:rPr lang="en-CA" dirty="0"/>
              <a:t>Questions?</a:t>
            </a:r>
          </a:p>
        </p:txBody>
      </p:sp>
    </p:spTree>
    <p:extLst>
      <p:ext uri="{BB962C8B-B14F-4D97-AF65-F5344CB8AC3E}">
        <p14:creationId xmlns:p14="http://schemas.microsoft.com/office/powerpoint/2010/main" val="4137522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5934265"/>
            <a:ext cx="12192000" cy="127829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pic>
        <p:nvPicPr>
          <p:cNvPr id="4098" name="Picture 2" descr="Ven-pers-vs-op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914" y="1975735"/>
            <a:ext cx="7584173" cy="45853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839820" y="274638"/>
            <a:ext cx="10132980" cy="1069975"/>
          </a:xfrm>
        </p:spPr>
        <p:txBody>
          <a:bodyPr>
            <a:normAutofit fontScale="90000"/>
          </a:bodyPr>
          <a:lstStyle/>
          <a:p>
            <a:r>
              <a:rPr lang="en-US" dirty="0"/>
              <a:t>Maintaining Transparency</a:t>
            </a:r>
            <a:br>
              <a:rPr lang="en-US" dirty="0"/>
            </a:br>
            <a:r>
              <a:rPr lang="en-US" dirty="0"/>
              <a:t>Protecting Privacy</a:t>
            </a:r>
          </a:p>
        </p:txBody>
      </p:sp>
      <p:pic>
        <p:nvPicPr>
          <p:cNvPr id="5" name="Picture 4" descr="http://www.ipc.on.ca/site_images/Logo-AbD-CMYK-FINAL-we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8165" y="3403824"/>
            <a:ext cx="2381250" cy="17240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5"/>
          <a:srcRect l="5321" r="19330"/>
          <a:stretch/>
        </p:blipFill>
        <p:spPr>
          <a:xfrm>
            <a:off x="6857075" y="3403824"/>
            <a:ext cx="2417554" cy="1796365"/>
          </a:xfrm>
          <a:prstGeom prst="rect">
            <a:avLst/>
          </a:prstGeom>
        </p:spPr>
      </p:pic>
      <p:grpSp>
        <p:nvGrpSpPr>
          <p:cNvPr id="10" name="Group 9"/>
          <p:cNvGrpSpPr/>
          <p:nvPr/>
        </p:nvGrpSpPr>
        <p:grpSpPr>
          <a:xfrm>
            <a:off x="839820" y="6124818"/>
            <a:ext cx="10512361" cy="646331"/>
            <a:chOff x="839820" y="6143481"/>
            <a:chExt cx="10512361" cy="646331"/>
          </a:xfrm>
        </p:grpSpPr>
        <p:sp>
          <p:nvSpPr>
            <p:cNvPr id="11" name="TextBox 10"/>
            <p:cNvSpPr txBox="1"/>
            <p:nvPr/>
          </p:nvSpPr>
          <p:spPr>
            <a:xfrm>
              <a:off x="839820" y="6143481"/>
              <a:ext cx="2928188"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3600" b="1" dirty="0"/>
                <a:t>bit.ly/ipc_abd </a:t>
              </a:r>
            </a:p>
          </p:txBody>
        </p:sp>
        <p:sp>
          <p:nvSpPr>
            <p:cNvPr id="13" name="TextBox 12"/>
            <p:cNvSpPr txBox="1"/>
            <p:nvPr/>
          </p:nvSpPr>
          <p:spPr>
            <a:xfrm>
              <a:off x="8423993" y="6143481"/>
              <a:ext cx="2928188"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3600" b="1" dirty="0"/>
                <a:t>bit.ly/ipc_pbd </a:t>
              </a:r>
            </a:p>
          </p:txBody>
        </p:sp>
      </p:grpSp>
    </p:spTree>
    <p:extLst>
      <p:ext uri="{BB962C8B-B14F-4D97-AF65-F5344CB8AC3E}">
        <p14:creationId xmlns:p14="http://schemas.microsoft.com/office/powerpoint/2010/main" val="336198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Routine Disclosure</a:t>
            </a:r>
          </a:p>
        </p:txBody>
      </p:sp>
      <p:pic>
        <p:nvPicPr>
          <p:cNvPr id="12" name="Picture Placeholder 11" descr="http://www.ipc.on.ca/site_images/Logo-AbD-CMYK-FINAL-web.jpg"/>
          <p:cNvPicPr>
            <a:picLocks noGrp="1" noChangeAspect="1" noChangeArrowheads="1"/>
          </p:cNvPicPr>
          <p:nvPr>
            <p:ph type="pic" idx="1"/>
          </p:nvPr>
        </p:nvPicPr>
        <p:blipFill rotWithShape="1">
          <a:blip r:embed="rId3">
            <a:extLst>
              <a:ext uri="{28A0092B-C50C-407E-A947-70E740481C1C}">
                <a14:useLocalDpi xmlns:a14="http://schemas.microsoft.com/office/drawing/2010/main" val="0"/>
              </a:ext>
            </a:extLst>
          </a:blip>
          <a:srcRect t="57" r="-12707" b="47"/>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half" idx="2"/>
          </p:nvPr>
        </p:nvSpPr>
        <p:spPr>
          <a:xfrm>
            <a:off x="7199697" y="1474895"/>
            <a:ext cx="4716379" cy="3931920"/>
          </a:xfrm>
        </p:spPr>
        <p:txBody>
          <a:bodyPr>
            <a:normAutofit/>
          </a:bodyPr>
          <a:lstStyle/>
          <a:p>
            <a:pPr marL="342900" indent="-342900">
              <a:buFont typeface="Arial" panose="020B0604020202020204" pitchFamily="34" charset="0"/>
              <a:buChar char="•"/>
            </a:pPr>
            <a:r>
              <a:rPr lang="en-US" sz="2400" b="1" dirty="0"/>
              <a:t>Policy of Ontario’s Information Privacy Commissioner</a:t>
            </a:r>
          </a:p>
          <a:p>
            <a:pPr marL="342900" indent="-342900">
              <a:buFont typeface="Arial" panose="020B0604020202020204" pitchFamily="34" charset="0"/>
              <a:buChar char="•"/>
            </a:pPr>
            <a:r>
              <a:rPr lang="en-US" sz="2400" b="1" dirty="0"/>
              <a:t>7 principles</a:t>
            </a:r>
          </a:p>
          <a:p>
            <a:pPr marL="342900" indent="-342900">
              <a:buFont typeface="Arial" panose="020B0604020202020204" pitchFamily="34" charset="0"/>
              <a:buChar char="•"/>
            </a:pPr>
            <a:r>
              <a:rPr lang="en-US" sz="2400" b="1" dirty="0"/>
              <a:t>bit.ly/</a:t>
            </a:r>
            <a:r>
              <a:rPr lang="en-US" sz="2400" b="1" dirty="0" err="1"/>
              <a:t>ipc_abd</a:t>
            </a:r>
            <a:endParaRPr lang="en-CA" sz="2400" dirty="0"/>
          </a:p>
        </p:txBody>
      </p:sp>
    </p:spTree>
    <p:extLst>
      <p:ext uri="{BB962C8B-B14F-4D97-AF65-F5344CB8AC3E}">
        <p14:creationId xmlns:p14="http://schemas.microsoft.com/office/powerpoint/2010/main" val="6085003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Routine Disclosure</a:t>
            </a:r>
          </a:p>
        </p:txBody>
      </p:sp>
      <p:pic>
        <p:nvPicPr>
          <p:cNvPr id="12" name="Picture Placeholder 11" descr="http://www.ipc.on.ca/site_images/Logo-AbD-CMYK-FINAL-web.jpg"/>
          <p:cNvPicPr>
            <a:picLocks noGrp="1" noChangeAspect="1" noChangeArrowheads="1"/>
          </p:cNvPicPr>
          <p:nvPr>
            <p:ph type="pic" idx="1"/>
          </p:nvPr>
        </p:nvPicPr>
        <p:blipFill rotWithShape="1">
          <a:blip r:embed="rId3">
            <a:extLst>
              <a:ext uri="{28A0092B-C50C-407E-A947-70E740481C1C}">
                <a14:useLocalDpi xmlns:a14="http://schemas.microsoft.com/office/drawing/2010/main" val="0"/>
              </a:ext>
            </a:extLst>
          </a:blip>
          <a:srcRect t="57" r="-695" b="47"/>
          <a:stretch/>
        </p:blipFill>
        <p:spPr bwMode="auto">
          <a:xfrm>
            <a:off x="609600" y="1474895"/>
            <a:ext cx="5473566" cy="39319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half" idx="2"/>
          </p:nvPr>
        </p:nvSpPr>
        <p:spPr>
          <a:xfrm>
            <a:off x="6294923" y="1474895"/>
            <a:ext cx="5287478" cy="3931920"/>
          </a:xfrm>
        </p:spPr>
        <p:txBody>
          <a:bodyPr>
            <a:noAutofit/>
          </a:bodyPr>
          <a:lstStyle/>
          <a:p>
            <a:pPr marL="457200" indent="-457200">
              <a:buFont typeface="+mj-lt"/>
              <a:buAutoNum type="arabicPeriod"/>
            </a:pPr>
            <a:r>
              <a:rPr lang="en-CA" b="1" dirty="0"/>
              <a:t>Proactive</a:t>
            </a:r>
            <a:r>
              <a:rPr lang="en-CA" dirty="0"/>
              <a:t>, not Reactive</a:t>
            </a:r>
          </a:p>
          <a:p>
            <a:pPr marL="457200" indent="-457200">
              <a:buFont typeface="+mj-lt"/>
              <a:buAutoNum type="arabicPeriod"/>
            </a:pPr>
            <a:r>
              <a:rPr lang="en-CA" dirty="0"/>
              <a:t>Access </a:t>
            </a:r>
            <a:r>
              <a:rPr lang="en-CA" b="1" dirty="0"/>
              <a:t>Embedded</a:t>
            </a:r>
            <a:r>
              <a:rPr lang="en-CA" dirty="0"/>
              <a:t> into Design</a:t>
            </a:r>
          </a:p>
          <a:p>
            <a:pPr marL="457200" indent="-457200">
              <a:buFont typeface="+mj-lt"/>
              <a:buAutoNum type="arabicPeriod"/>
            </a:pPr>
            <a:r>
              <a:rPr lang="en-CA" dirty="0"/>
              <a:t>Openness and Transparency = </a:t>
            </a:r>
            <a:r>
              <a:rPr lang="en-CA" b="1" dirty="0"/>
              <a:t>Accountability</a:t>
            </a:r>
          </a:p>
          <a:p>
            <a:pPr marL="457200" indent="-457200">
              <a:buFont typeface="+mj-lt"/>
              <a:buAutoNum type="arabicPeriod"/>
            </a:pPr>
            <a:r>
              <a:rPr lang="en-CA" dirty="0"/>
              <a:t>Fosters </a:t>
            </a:r>
            <a:r>
              <a:rPr lang="en-CA" b="1" dirty="0"/>
              <a:t>Collaboration</a:t>
            </a:r>
          </a:p>
          <a:p>
            <a:pPr marL="457200" indent="-457200">
              <a:buFont typeface="+mj-lt"/>
              <a:buAutoNum type="arabicPeriod"/>
            </a:pPr>
            <a:r>
              <a:rPr lang="en-CA" dirty="0"/>
              <a:t>Enhances </a:t>
            </a:r>
            <a:r>
              <a:rPr lang="en-CA" b="1" dirty="0"/>
              <a:t>Efficient Government</a:t>
            </a:r>
          </a:p>
          <a:p>
            <a:pPr marL="457200" indent="-457200">
              <a:buFont typeface="+mj-lt"/>
              <a:buAutoNum type="arabicPeriod"/>
            </a:pPr>
            <a:r>
              <a:rPr lang="en-CA" dirty="0"/>
              <a:t>Makes Access Truly </a:t>
            </a:r>
            <a:r>
              <a:rPr lang="en-CA" b="1" dirty="0"/>
              <a:t>Accessible</a:t>
            </a:r>
          </a:p>
          <a:p>
            <a:pPr marL="457200" indent="-457200">
              <a:buFont typeface="+mj-lt"/>
              <a:buAutoNum type="arabicPeriod"/>
            </a:pPr>
            <a:r>
              <a:rPr lang="en-CA" dirty="0"/>
              <a:t>Increases </a:t>
            </a:r>
            <a:r>
              <a:rPr lang="en-CA" b="1" dirty="0"/>
              <a:t>Quality</a:t>
            </a:r>
            <a:r>
              <a:rPr lang="en-CA" dirty="0"/>
              <a:t> of Information</a:t>
            </a:r>
          </a:p>
        </p:txBody>
      </p:sp>
    </p:spTree>
    <p:extLst>
      <p:ext uri="{BB962C8B-B14F-4D97-AF65-F5344CB8AC3E}">
        <p14:creationId xmlns:p14="http://schemas.microsoft.com/office/powerpoint/2010/main" val="2761458723"/>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Theme">
  <a:themeElements>
    <a:clrScheme name="University of Waterloo">
      <a:dk1>
        <a:sysClr val="windowText" lastClr="000000"/>
      </a:dk1>
      <a:lt1>
        <a:sysClr val="window" lastClr="FFFFFF"/>
      </a:lt1>
      <a:dk2>
        <a:srgbClr val="757575"/>
      </a:dk2>
      <a:lt2>
        <a:srgbClr val="EEEEEE"/>
      </a:lt2>
      <a:accent1>
        <a:srgbClr val="757575"/>
      </a:accent1>
      <a:accent2>
        <a:srgbClr val="EEEEEE"/>
      </a:accent2>
      <a:accent3>
        <a:srgbClr val="FFD74E"/>
      </a:accent3>
      <a:accent4>
        <a:srgbClr val="C11F42"/>
      </a:accent4>
      <a:accent5>
        <a:srgbClr val="FFFFFF"/>
      </a:accent5>
      <a:accent6>
        <a:srgbClr val="FFFFFF"/>
      </a:accent6>
      <a:hlink>
        <a:srgbClr val="C11F42"/>
      </a:hlink>
      <a:folHlink>
        <a:srgbClr val="75757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b85bb015-dae2-4149-9048-80669c46441e">J65K5SCWVAR2-214458252-2</_dlc_DocId>
    <_dlc_DocIdUrl xmlns="b85bb015-dae2-4149-9048-80669c46441e">
      <Url>https://mysharepoint.uwaterloo.ca/personal/cpbell/_layouts/15/DocIdRedir.aspx?ID=J65K5SCWVAR2-214458252-2</Url>
      <Description>J65K5SCWVAR2-214458252-2</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1B14368B9D2A4E4EADFD09F66D3D8BAE" ma:contentTypeVersion="1" ma:contentTypeDescription="Create a new document." ma:contentTypeScope="" ma:versionID="66b3d01f4ec3a852bb36436e1e908d29">
  <xsd:schema xmlns:xsd="http://www.w3.org/2001/XMLSchema" xmlns:xs="http://www.w3.org/2001/XMLSchema" xmlns:p="http://schemas.microsoft.com/office/2006/metadata/properties" xmlns:ns3="b85bb015-dae2-4149-9048-80669c46441e" targetNamespace="http://schemas.microsoft.com/office/2006/metadata/properties" ma:root="true" ma:fieldsID="eddad0d89582cc704e08082054a0394d" ns3:_="">
    <xsd:import namespace="b85bb015-dae2-4149-9048-80669c46441e"/>
    <xsd:element name="properties">
      <xsd:complexType>
        <xsd:sequence>
          <xsd:element name="documentManagement">
            <xsd:complexType>
              <xsd:all>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5bb015-dae2-4149-9048-80669c46441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3E4E3A-AD67-4EE7-9461-6E1D59F73959}">
  <ds:schemaRefs>
    <ds:schemaRef ds:uri="http://purl.org/dc/terms/"/>
    <ds:schemaRef ds:uri="http://purl.org/dc/elements/1.1/"/>
    <ds:schemaRef ds:uri="http://purl.org/dc/dcmitype/"/>
    <ds:schemaRef ds:uri="http://www.w3.org/XML/1998/namespace"/>
    <ds:schemaRef ds:uri="http://schemas.microsoft.com/office/2006/documentManagement/types"/>
    <ds:schemaRef ds:uri="http://schemas.microsoft.com/office/infopath/2007/PartnerControls"/>
    <ds:schemaRef ds:uri="b85bb015-dae2-4149-9048-80669c46441e"/>
    <ds:schemaRef ds:uri="http://schemas.microsoft.com/office/2006/metadata/properties"/>
    <ds:schemaRef ds:uri="http://schemas.openxmlformats.org/package/2006/metadata/core-properties"/>
  </ds:schemaRefs>
</ds:datastoreItem>
</file>

<file path=customXml/itemProps2.xml><?xml version="1.0" encoding="utf-8"?>
<ds:datastoreItem xmlns:ds="http://schemas.openxmlformats.org/officeDocument/2006/customXml" ds:itemID="{08EE69AB-598B-43B9-970E-7F9A26ED3AE4}">
  <ds:schemaRefs>
    <ds:schemaRef ds:uri="http://schemas.microsoft.com/sharepoint/v3/contenttype/forms"/>
  </ds:schemaRefs>
</ds:datastoreItem>
</file>

<file path=customXml/itemProps3.xml><?xml version="1.0" encoding="utf-8"?>
<ds:datastoreItem xmlns:ds="http://schemas.openxmlformats.org/officeDocument/2006/customXml" ds:itemID="{CB56F622-B0C0-42C7-A3F7-B06D5FF1EA90}">
  <ds:schemaRefs>
    <ds:schemaRef ds:uri="http://schemas.microsoft.com/sharepoint/events"/>
  </ds:schemaRefs>
</ds:datastoreItem>
</file>

<file path=customXml/itemProps4.xml><?xml version="1.0" encoding="utf-8"?>
<ds:datastoreItem xmlns:ds="http://schemas.openxmlformats.org/officeDocument/2006/customXml" ds:itemID="{79B86ADB-7D9C-40A1-99AE-28713E6C71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85bb015-dae2-4149-9048-80669c4644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waterloo-temporary-template-wide_0</Template>
  <TotalTime>27588</TotalTime>
  <Words>1823</Words>
  <Application>Microsoft Macintosh PowerPoint</Application>
  <PresentationFormat>Widescreen</PresentationFormat>
  <Paragraphs>463</Paragraphs>
  <Slides>62</Slides>
  <Notes>53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Calibri</vt:lpstr>
      <vt:lpstr>MS PGothic</vt:lpstr>
      <vt:lpstr>ＭＳ Ｐゴシック</vt:lpstr>
      <vt:lpstr>Times New Roman</vt:lpstr>
      <vt:lpstr>Arial</vt:lpstr>
      <vt:lpstr>Default Theme</vt:lpstr>
      <vt:lpstr>University of Waterloo API Architecture and Implementation Powering Student and Institutional Innovation</vt:lpstr>
      <vt:lpstr>Agenda</vt:lpstr>
      <vt:lpstr>Agenda</vt:lpstr>
      <vt:lpstr>BACKGROUND</vt:lpstr>
      <vt:lpstr>Original Prime Motivators</vt:lpstr>
      <vt:lpstr>Protecting Privacy</vt:lpstr>
      <vt:lpstr>Maintaining Transparency Protecting Privacy</vt:lpstr>
      <vt:lpstr>Routine Disclosure</vt:lpstr>
      <vt:lpstr>Routine Disclosure</vt:lpstr>
      <vt:lpstr>WHY Open Data First?</vt:lpstr>
      <vt:lpstr>WHY OPEN DATA First?</vt:lpstr>
      <vt:lpstr>WHY Open Data First?</vt:lpstr>
      <vt:lpstr>PowerPoint Presentation</vt:lpstr>
      <vt:lpstr>Open Data</vt:lpstr>
      <vt:lpstr>Improving Open Data</vt:lpstr>
      <vt:lpstr>Why Is Open Data Important</vt:lpstr>
      <vt:lpstr>Why Is Open Data Important</vt:lpstr>
      <vt:lpstr>PowerPoint Presentation</vt:lpstr>
      <vt:lpstr>PowerPoint Presentation</vt:lpstr>
      <vt:lpstr>IPC Core Design Principles</vt:lpstr>
      <vt:lpstr>PowerPoint Presentation</vt:lpstr>
      <vt:lpstr>Improving Open Data</vt:lpstr>
      <vt:lpstr>API: Application Programming Interface</vt:lpstr>
      <vt:lpstr>API:  Application Programming Interface</vt:lpstr>
      <vt:lpstr>PowerPoint Presentation</vt:lpstr>
      <vt:lpstr>Core Areas Of Service of Current API</vt:lpstr>
      <vt:lpstr>PowerPoint Presentation</vt:lpstr>
      <vt:lpstr>PowerPoint Presentation</vt:lpstr>
      <vt:lpstr>PowerPoint Presentation</vt:lpstr>
      <vt:lpstr>PowerPoint Presentation</vt:lpstr>
      <vt:lpstr>Applied Example: Responding to Community Need</vt:lpstr>
      <vt:lpstr>The Student Success Office  Swings in Action to protect Students </vt:lpstr>
      <vt:lpstr>The UWaterloo Community  Swings into Action to Request/Deliver Data</vt:lpstr>
      <vt:lpstr>The Response</vt:lpstr>
      <vt:lpstr>Progress!</vt:lpstr>
      <vt:lpstr>Technical Specifics</vt:lpstr>
      <vt:lpstr>Datasets</vt:lpstr>
      <vt:lpstr>PowerPoint Presentation</vt:lpstr>
      <vt:lpstr>PowerPoint Presentation</vt:lpstr>
      <vt:lpstr>PowerPoint Presentation</vt:lpstr>
      <vt:lpstr>PowerPoint Presentation</vt:lpstr>
      <vt:lpstr>PowerPoint Presentation</vt:lpstr>
      <vt:lpstr>PowerPoint Presentation</vt:lpstr>
      <vt:lpstr>Current State: Data Acquisition  </vt:lpstr>
      <vt:lpstr>Future State: Data Acquisition  </vt:lpstr>
      <vt:lpstr>Current State: Datasets</vt:lpstr>
      <vt:lpstr>Technical Architecture</vt:lpstr>
      <vt:lpstr>PowerPoint Presentation</vt:lpstr>
      <vt:lpstr>PowerPoint Presentation</vt:lpstr>
      <vt:lpstr>PowerPoint Presentation</vt:lpstr>
      <vt:lpstr>Documentation / Issue Tracking</vt:lpstr>
      <vt:lpstr>Growing API Capability</vt:lpstr>
      <vt:lpstr>Governance and Policy</vt:lpstr>
      <vt:lpstr>Private Data</vt:lpstr>
      <vt:lpstr>Business Process</vt:lpstr>
      <vt:lpstr>Data Warehousing / Enterprise Service Bus / iPaaS</vt:lpstr>
      <vt:lpstr>Data Warehousing / Enterprise Service Bus / iPaaS</vt:lpstr>
      <vt:lpstr>Future Directions</vt:lpstr>
      <vt:lpstr>PowerPoint Presentation</vt:lpstr>
      <vt:lpstr>Growing Areas Of Service</vt:lpstr>
      <vt:lpstr>The Open Data Engine</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Nate Vexler</dc:creator>
  <cp:lastModifiedBy>Microsoft Office User</cp:lastModifiedBy>
  <cp:revision>177</cp:revision>
  <dcterms:created xsi:type="dcterms:W3CDTF">2014-02-09T22:31:50Z</dcterms:created>
  <dcterms:modified xsi:type="dcterms:W3CDTF">2016-05-03T15:18:20Z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0x0101001B14368B9D2A4E4EADFD09F66D3D8BAE</vt:lpwstr>
  </property>
  <property fmtid="{D5CDD505-2E9C-101B-9397-08002B2CF9AE}" pid="3" name="_dlc_DocIdItemGuid">
    <vt:lpwstr>9d020b11-8b4b-4e3c-b4fd-9319e890cc73</vt:lpwstr>
  </property>
  <property fmtid="{D5CDD505-2E9C-101B-9397-08002B2CF9AE}" pid="4" name="IsMyDocuments">
    <vt:bool>true</vt:bool>
  </property>
</Properties>
</file>